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 id="2147483674" r:id="rId6"/>
    <p:sldMasterId id="2147483687" r:id="rId7"/>
    <p:sldMasterId id="2147483739" r:id="rId8"/>
  </p:sldMasterIdLst>
  <p:notesMasterIdLst>
    <p:notesMasterId r:id="rId59"/>
  </p:notesMasterIdLst>
  <p:sldIdLst>
    <p:sldId id="256" r:id="rId9"/>
    <p:sldId id="257" r:id="rId10"/>
    <p:sldId id="258" r:id="rId11"/>
    <p:sldId id="259" r:id="rId12"/>
    <p:sldId id="267" r:id="rId13"/>
    <p:sldId id="265" r:id="rId14"/>
    <p:sldId id="317" r:id="rId15"/>
    <p:sldId id="293" r:id="rId16"/>
    <p:sldId id="272" r:id="rId17"/>
    <p:sldId id="273" r:id="rId18"/>
    <p:sldId id="297" r:id="rId19"/>
    <p:sldId id="336" r:id="rId20"/>
    <p:sldId id="337" r:id="rId21"/>
    <p:sldId id="308" r:id="rId22"/>
    <p:sldId id="309" r:id="rId23"/>
    <p:sldId id="310" r:id="rId24"/>
    <p:sldId id="311" r:id="rId25"/>
    <p:sldId id="313" r:id="rId26"/>
    <p:sldId id="338" r:id="rId27"/>
    <p:sldId id="296" r:id="rId28"/>
    <p:sldId id="321" r:id="rId29"/>
    <p:sldId id="320" r:id="rId30"/>
    <p:sldId id="324" r:id="rId31"/>
    <p:sldId id="325" r:id="rId32"/>
    <p:sldId id="326" r:id="rId33"/>
    <p:sldId id="330" r:id="rId34"/>
    <p:sldId id="334" r:id="rId35"/>
    <p:sldId id="339" r:id="rId36"/>
    <p:sldId id="304" r:id="rId37"/>
    <p:sldId id="328" r:id="rId38"/>
    <p:sldId id="312" r:id="rId39"/>
    <p:sldId id="295" r:id="rId40"/>
    <p:sldId id="340" r:id="rId41"/>
    <p:sldId id="298" r:id="rId42"/>
    <p:sldId id="294" r:id="rId43"/>
    <p:sldId id="301" r:id="rId44"/>
    <p:sldId id="299" r:id="rId45"/>
    <p:sldId id="314" r:id="rId46"/>
    <p:sldId id="306" r:id="rId47"/>
    <p:sldId id="332" r:id="rId48"/>
    <p:sldId id="335" r:id="rId49"/>
    <p:sldId id="279" r:id="rId50"/>
    <p:sldId id="333" r:id="rId51"/>
    <p:sldId id="264" r:id="rId52"/>
    <p:sldId id="322" r:id="rId53"/>
    <p:sldId id="307" r:id="rId54"/>
    <p:sldId id="305" r:id="rId55"/>
    <p:sldId id="302" r:id="rId56"/>
    <p:sldId id="300" r:id="rId57"/>
    <p:sldId id="329" r:id="rId58"/>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7ECE6F-E182-2BE0-B066-4CDACD6FFA95}" v="1" dt="2024-06-19T04:13:49.521"/>
    <p1510:client id="{26380873-C55B-D3B4-D5C2-8792A46FCEDA}" v="1" dt="2024-06-18T18:01:29.665"/>
    <p1510:client id="{5F34A546-B929-B8E2-A606-0C1A3273CF87}" v="1" dt="2024-06-18T16:38:12.726"/>
    <p1510:client id="{613DD36F-3925-87D0-B043-0EAB4E6F447E}" v="5" dt="2024-06-18T16:09:19.632"/>
    <p1510:client id="{9CABA227-74E2-07B7-FF6A-0CE047395DE2}" v="2" dt="2024-06-19T06:59:57.001"/>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E VU 20194214" userId="S::vu.nt194214@sis.hust.edu.vn::bbcc9f94-6ca8-47d3-831e-f58b5cb36ada" providerId="AD" clId="Web-{138F339A-E433-3999-1D05-227711C9C04D}"/>
    <pc:docChg chg="addSld modSld sldOrd">
      <pc:chgData name="NGUYEN THE VU 20194214" userId="S::vu.nt194214@sis.hust.edu.vn::bbcc9f94-6ca8-47d3-831e-f58b5cb36ada" providerId="AD" clId="Web-{138F339A-E433-3999-1D05-227711C9C04D}" dt="2023-07-22T01:57:55.620" v="105"/>
      <pc:docMkLst>
        <pc:docMk/>
      </pc:docMkLst>
      <pc:sldChg chg="modSp">
        <pc:chgData name="NGUYEN THE VU 20194214" userId="S::vu.nt194214@sis.hust.edu.vn::bbcc9f94-6ca8-47d3-831e-f58b5cb36ada" providerId="AD" clId="Web-{138F339A-E433-3999-1D05-227711C9C04D}" dt="2023-07-22T01:57:55.620" v="105"/>
        <pc:sldMkLst>
          <pc:docMk/>
          <pc:sldMk cId="0" sldId="258"/>
        </pc:sldMkLst>
        <pc:graphicFrameChg chg="mod modGraphic">
          <ac:chgData name="NGUYEN THE VU 20194214" userId="S::vu.nt194214@sis.hust.edu.vn::bbcc9f94-6ca8-47d3-831e-f58b5cb36ada" providerId="AD" clId="Web-{138F339A-E433-3999-1D05-227711C9C04D}" dt="2023-07-22T01:57:55.620" v="105"/>
          <ac:graphicFrameMkLst>
            <pc:docMk/>
            <pc:sldMk cId="0" sldId="258"/>
            <ac:graphicFrameMk id="3" creationId="{EEA43DDC-690D-4BC7-9E0A-B7804E1B946F}"/>
          </ac:graphicFrameMkLst>
        </pc:graphicFrameChg>
      </pc:sldChg>
      <pc:sldChg chg="ord">
        <pc:chgData name="NGUYEN THE VU 20194214" userId="S::vu.nt194214@sis.hust.edu.vn::bbcc9f94-6ca8-47d3-831e-f58b5cb36ada" providerId="AD" clId="Web-{138F339A-E433-3999-1D05-227711C9C04D}" dt="2023-07-22T01:57:13.353" v="102"/>
        <pc:sldMkLst>
          <pc:docMk/>
          <pc:sldMk cId="0" sldId="264"/>
        </pc:sldMkLst>
      </pc:sldChg>
      <pc:sldChg chg="ord">
        <pc:chgData name="NGUYEN THE VU 20194214" userId="S::vu.nt194214@sis.hust.edu.vn::bbcc9f94-6ca8-47d3-831e-f58b5cb36ada" providerId="AD" clId="Web-{138F339A-E433-3999-1D05-227711C9C04D}" dt="2023-07-22T01:50:23.467" v="0"/>
        <pc:sldMkLst>
          <pc:docMk/>
          <pc:sldMk cId="3747306947" sldId="300"/>
        </pc:sldMkLst>
      </pc:sldChg>
      <pc:sldChg chg="ord">
        <pc:chgData name="NGUYEN THE VU 20194214" userId="S::vu.nt194214@sis.hust.edu.vn::bbcc9f94-6ca8-47d3-831e-f58b5cb36ada" providerId="AD" clId="Web-{138F339A-E433-3999-1D05-227711C9C04D}" dt="2023-07-22T01:50:23.467" v="1"/>
        <pc:sldMkLst>
          <pc:docMk/>
          <pc:sldMk cId="3934133554" sldId="301"/>
        </pc:sldMkLst>
      </pc:sldChg>
      <pc:sldChg chg="ord">
        <pc:chgData name="NGUYEN THE VU 20194214" userId="S::vu.nt194214@sis.hust.edu.vn::bbcc9f94-6ca8-47d3-831e-f58b5cb36ada" providerId="AD" clId="Web-{138F339A-E433-3999-1D05-227711C9C04D}" dt="2023-07-22T01:50:23.467" v="2"/>
        <pc:sldMkLst>
          <pc:docMk/>
          <pc:sldMk cId="3591089552" sldId="302"/>
        </pc:sldMkLst>
      </pc:sldChg>
      <pc:sldChg chg="ord">
        <pc:chgData name="NGUYEN THE VU 20194214" userId="S::vu.nt194214@sis.hust.edu.vn::bbcc9f94-6ca8-47d3-831e-f58b5cb36ada" providerId="AD" clId="Web-{138F339A-E433-3999-1D05-227711C9C04D}" dt="2023-07-22T01:50:23.467" v="4"/>
        <pc:sldMkLst>
          <pc:docMk/>
          <pc:sldMk cId="3096781277" sldId="305"/>
        </pc:sldMkLst>
      </pc:sldChg>
      <pc:sldChg chg="ord">
        <pc:chgData name="NGUYEN THE VU 20194214" userId="S::vu.nt194214@sis.hust.edu.vn::bbcc9f94-6ca8-47d3-831e-f58b5cb36ada" providerId="AD" clId="Web-{138F339A-E433-3999-1D05-227711C9C04D}" dt="2023-07-22T01:50:23.467" v="5"/>
        <pc:sldMkLst>
          <pc:docMk/>
          <pc:sldMk cId="1594005955" sldId="322"/>
        </pc:sldMkLst>
      </pc:sldChg>
      <pc:sldChg chg="ord">
        <pc:chgData name="NGUYEN THE VU 20194214" userId="S::vu.nt194214@sis.hust.edu.vn::bbcc9f94-6ca8-47d3-831e-f58b5cb36ada" providerId="AD" clId="Web-{138F339A-E433-3999-1D05-227711C9C04D}" dt="2023-07-22T01:50:23.467" v="3"/>
        <pc:sldMkLst>
          <pc:docMk/>
          <pc:sldMk cId="2817925624" sldId="329"/>
        </pc:sldMkLst>
      </pc:sldChg>
      <pc:sldChg chg="ord">
        <pc:chgData name="NGUYEN THE VU 20194214" userId="S::vu.nt194214@sis.hust.edu.vn::bbcc9f94-6ca8-47d3-831e-f58b5cb36ada" providerId="AD" clId="Web-{138F339A-E433-3999-1D05-227711C9C04D}" dt="2023-07-22T01:57:13.353" v="103"/>
        <pc:sldMkLst>
          <pc:docMk/>
          <pc:sldMk cId="3577070963" sldId="332"/>
        </pc:sldMkLst>
      </pc:sldChg>
      <pc:sldChg chg="modSp add replId">
        <pc:chgData name="NGUYEN THE VU 20194214" userId="S::vu.nt194214@sis.hust.edu.vn::bbcc9f94-6ca8-47d3-831e-f58b5cb36ada" providerId="AD" clId="Web-{138F339A-E433-3999-1D05-227711C9C04D}" dt="2023-07-22T01:51:24.281" v="30" actId="20577"/>
        <pc:sldMkLst>
          <pc:docMk/>
          <pc:sldMk cId="3845036405" sldId="336"/>
        </pc:sldMkLst>
        <pc:spChg chg="mod">
          <ac:chgData name="NGUYEN THE VU 20194214" userId="S::vu.nt194214@sis.hust.edu.vn::bbcc9f94-6ca8-47d3-831e-f58b5cb36ada" providerId="AD" clId="Web-{138F339A-E433-3999-1D05-227711C9C04D}" dt="2023-07-22T01:51:24.281" v="30" actId="20577"/>
          <ac:spMkLst>
            <pc:docMk/>
            <pc:sldMk cId="3845036405" sldId="336"/>
            <ac:spMk id="5" creationId="{32D6D7BC-BA9B-43D2-BF1E-DA9553098703}"/>
          </ac:spMkLst>
        </pc:spChg>
      </pc:sldChg>
      <pc:sldChg chg="modSp add replId">
        <pc:chgData name="NGUYEN THE VU 20194214" userId="S::vu.nt194214@sis.hust.edu.vn::bbcc9f94-6ca8-47d3-831e-f58b5cb36ada" providerId="AD" clId="Web-{138F339A-E433-3999-1D05-227711C9C04D}" dt="2023-07-22T01:52:27.345" v="68" actId="20577"/>
        <pc:sldMkLst>
          <pc:docMk/>
          <pc:sldMk cId="3044638936" sldId="337"/>
        </pc:sldMkLst>
        <pc:spChg chg="mod">
          <ac:chgData name="NGUYEN THE VU 20194214" userId="S::vu.nt194214@sis.hust.edu.vn::bbcc9f94-6ca8-47d3-831e-f58b5cb36ada" providerId="AD" clId="Web-{138F339A-E433-3999-1D05-227711C9C04D}" dt="2023-07-22T01:52:27.345" v="68" actId="20577"/>
          <ac:spMkLst>
            <pc:docMk/>
            <pc:sldMk cId="3044638936" sldId="337"/>
            <ac:spMk id="5" creationId="{32D6D7BC-BA9B-43D2-BF1E-DA9553098703}"/>
          </ac:spMkLst>
        </pc:spChg>
      </pc:sldChg>
      <pc:sldChg chg="modSp add ord replId">
        <pc:chgData name="NGUYEN THE VU 20194214" userId="S::vu.nt194214@sis.hust.edu.vn::bbcc9f94-6ca8-47d3-831e-f58b5cb36ada" providerId="AD" clId="Web-{138F339A-E433-3999-1D05-227711C9C04D}" dt="2023-07-22T01:52:31.752" v="71" actId="20577"/>
        <pc:sldMkLst>
          <pc:docMk/>
          <pc:sldMk cId="1015611634" sldId="338"/>
        </pc:sldMkLst>
        <pc:spChg chg="mod">
          <ac:chgData name="NGUYEN THE VU 20194214" userId="S::vu.nt194214@sis.hust.edu.vn::bbcc9f94-6ca8-47d3-831e-f58b5cb36ada" providerId="AD" clId="Web-{138F339A-E433-3999-1D05-227711C9C04D}" dt="2023-07-22T01:52:31.752" v="71" actId="20577"/>
          <ac:spMkLst>
            <pc:docMk/>
            <pc:sldMk cId="1015611634" sldId="338"/>
            <ac:spMk id="5" creationId="{32D6D7BC-BA9B-43D2-BF1E-DA9553098703}"/>
          </ac:spMkLst>
        </pc:spChg>
      </pc:sldChg>
      <pc:sldChg chg="modSp add ord replId">
        <pc:chgData name="NGUYEN THE VU 20194214" userId="S::vu.nt194214@sis.hust.edu.vn::bbcc9f94-6ca8-47d3-831e-f58b5cb36ada" providerId="AD" clId="Web-{138F339A-E433-3999-1D05-227711C9C04D}" dt="2023-07-22T01:53:07.596" v="86" actId="14100"/>
        <pc:sldMkLst>
          <pc:docMk/>
          <pc:sldMk cId="1501150329" sldId="339"/>
        </pc:sldMkLst>
        <pc:spChg chg="mod">
          <ac:chgData name="NGUYEN THE VU 20194214" userId="S::vu.nt194214@sis.hust.edu.vn::bbcc9f94-6ca8-47d3-831e-f58b5cb36ada" providerId="AD" clId="Web-{138F339A-E433-3999-1D05-227711C9C04D}" dt="2023-07-22T01:53:07.596" v="86" actId="14100"/>
          <ac:spMkLst>
            <pc:docMk/>
            <pc:sldMk cId="1501150329" sldId="339"/>
            <ac:spMk id="5" creationId="{32D6D7BC-BA9B-43D2-BF1E-DA9553098703}"/>
          </ac:spMkLst>
        </pc:spChg>
      </pc:sldChg>
      <pc:sldChg chg="modSp add ord replId">
        <pc:chgData name="NGUYEN THE VU 20194214" userId="S::vu.nt194214@sis.hust.edu.vn::bbcc9f94-6ca8-47d3-831e-f58b5cb36ada" providerId="AD" clId="Web-{138F339A-E433-3999-1D05-227711C9C04D}" dt="2023-07-22T01:53:46.082" v="101" actId="20577"/>
        <pc:sldMkLst>
          <pc:docMk/>
          <pc:sldMk cId="2553156893" sldId="340"/>
        </pc:sldMkLst>
        <pc:spChg chg="mod">
          <ac:chgData name="NGUYEN THE VU 20194214" userId="S::vu.nt194214@sis.hust.edu.vn::bbcc9f94-6ca8-47d3-831e-f58b5cb36ada" providerId="AD" clId="Web-{138F339A-E433-3999-1D05-227711C9C04D}" dt="2023-07-22T01:53:46.082" v="101" actId="20577"/>
          <ac:spMkLst>
            <pc:docMk/>
            <pc:sldMk cId="2553156893" sldId="340"/>
            <ac:spMk id="5" creationId="{32D6D7BC-BA9B-43D2-BF1E-DA9553098703}"/>
          </ac:spMkLst>
        </pc:spChg>
      </pc:sldChg>
    </pc:docChg>
  </pc:docChgLst>
  <pc:docChgLst>
    <pc:chgData name="NGUYEN THE VU 20194214" userId="S::vu.nt194214@sis.hust.edu.vn::bbcc9f94-6ca8-47d3-831e-f58b5cb36ada" providerId="AD" clId="Web-{640398BF-7D2A-D155-ACC6-CEAD42C48078}"/>
    <pc:docChg chg="modSld">
      <pc:chgData name="NGUYEN THE VU 20194214" userId="S::vu.nt194214@sis.hust.edu.vn::bbcc9f94-6ca8-47d3-831e-f58b5cb36ada" providerId="AD" clId="Web-{640398BF-7D2A-D155-ACC6-CEAD42C48078}" dt="2023-07-19T08:28:33.997" v="57" actId="20577"/>
      <pc:docMkLst>
        <pc:docMk/>
      </pc:docMkLst>
      <pc:sldChg chg="modSp">
        <pc:chgData name="NGUYEN THE VU 20194214" userId="S::vu.nt194214@sis.hust.edu.vn::bbcc9f94-6ca8-47d3-831e-f58b5cb36ada" providerId="AD" clId="Web-{640398BF-7D2A-D155-ACC6-CEAD42C48078}" dt="2023-07-19T08:28:33.997" v="57" actId="20577"/>
        <pc:sldMkLst>
          <pc:docMk/>
          <pc:sldMk cId="796362133" sldId="306"/>
        </pc:sldMkLst>
        <pc:spChg chg="mod">
          <ac:chgData name="NGUYEN THE VU 20194214" userId="S::vu.nt194214@sis.hust.edu.vn::bbcc9f94-6ca8-47d3-831e-f58b5cb36ada" providerId="AD" clId="Web-{640398BF-7D2A-D155-ACC6-CEAD42C48078}" dt="2023-07-19T08:28:33.997" v="57" actId="20577"/>
          <ac:spMkLst>
            <pc:docMk/>
            <pc:sldMk cId="796362133" sldId="306"/>
            <ac:spMk id="13" creationId="{C8E5F261-296E-490F-B920-A115247A05A0}"/>
          </ac:spMkLst>
        </pc:spChg>
      </pc:sldChg>
    </pc:docChg>
  </pc:docChgLst>
  <pc:docChgLst>
    <pc:chgData name="Guest User" userId="S::urn:spo:anon#8b0de5803efa155ca79f5eb4e6e8ebecace437a7dabe83b505b434bcc792604f::" providerId="AD" clId="Web-{A449AEC1-F09C-A959-E49D-6DB369928B53}"/>
    <pc:docChg chg="addSld delSld modSld sldOrd">
      <pc:chgData name="Guest User" userId="S::urn:spo:anon#8b0de5803efa155ca79f5eb4e6e8ebecace437a7dabe83b505b434bcc792604f::" providerId="AD" clId="Web-{A449AEC1-F09C-A959-E49D-6DB369928B53}" dt="2023-07-17T05:31:13.071" v="127" actId="20577"/>
      <pc:docMkLst>
        <pc:docMk/>
      </pc:docMkLst>
      <pc:sldChg chg="modSp">
        <pc:chgData name="Guest User" userId="S::urn:spo:anon#8b0de5803efa155ca79f5eb4e6e8ebecace437a7dabe83b505b434bcc792604f::" providerId="AD" clId="Web-{A449AEC1-F09C-A959-E49D-6DB369928B53}" dt="2023-07-17T05:27:54.323" v="6" actId="20577"/>
        <pc:sldMkLst>
          <pc:docMk/>
          <pc:sldMk cId="3591089552" sldId="302"/>
        </pc:sldMkLst>
        <pc:spChg chg="mod">
          <ac:chgData name="Guest User" userId="S::urn:spo:anon#8b0de5803efa155ca79f5eb4e6e8ebecace437a7dabe83b505b434bcc792604f::" providerId="AD" clId="Web-{A449AEC1-F09C-A959-E49D-6DB369928B53}" dt="2023-07-17T05:27:54.323" v="6" actId="20577"/>
          <ac:spMkLst>
            <pc:docMk/>
            <pc:sldMk cId="3591089552" sldId="302"/>
            <ac:spMk id="5" creationId="{D8C36484-212E-8AC1-5822-5736345DE11F}"/>
          </ac:spMkLst>
        </pc:spChg>
      </pc:sldChg>
      <pc:sldChg chg="modSp">
        <pc:chgData name="Guest User" userId="S::urn:spo:anon#8b0de5803efa155ca79f5eb4e6e8ebecace437a7dabe83b505b434bcc792604f::" providerId="AD" clId="Web-{A449AEC1-F09C-A959-E49D-6DB369928B53}" dt="2023-07-17T05:26:55.350" v="0" actId="20577"/>
        <pc:sldMkLst>
          <pc:docMk/>
          <pc:sldMk cId="3047567005" sldId="304"/>
        </pc:sldMkLst>
        <pc:spChg chg="mod">
          <ac:chgData name="Guest User" userId="S::urn:spo:anon#8b0de5803efa155ca79f5eb4e6e8ebecace437a7dabe83b505b434bcc792604f::" providerId="AD" clId="Web-{A449AEC1-F09C-A959-E49D-6DB369928B53}" dt="2023-07-17T05:26:55.350" v="0" actId="20577"/>
          <ac:spMkLst>
            <pc:docMk/>
            <pc:sldMk cId="3047567005" sldId="304"/>
            <ac:spMk id="5" creationId="{64678263-25E5-EAF1-DD2B-627C05534918}"/>
          </ac:spMkLst>
        </pc:spChg>
      </pc:sldChg>
      <pc:sldChg chg="ord">
        <pc:chgData name="Guest User" userId="S::urn:spo:anon#8b0de5803efa155ca79f5eb4e6e8ebecace437a7dabe83b505b434bcc792604f::" providerId="AD" clId="Web-{A449AEC1-F09C-A959-E49D-6DB369928B53}" dt="2023-07-17T05:29:56.909" v="72"/>
        <pc:sldMkLst>
          <pc:docMk/>
          <pc:sldMk cId="796362133" sldId="306"/>
        </pc:sldMkLst>
      </pc:sldChg>
      <pc:sldChg chg="modSp add ord replId">
        <pc:chgData name="Guest User" userId="S::urn:spo:anon#8b0de5803efa155ca79f5eb4e6e8ebecace437a7dabe83b505b434bcc792604f::" providerId="AD" clId="Web-{A449AEC1-F09C-A959-E49D-6DB369928B53}" dt="2023-07-17T05:31:13.071" v="127" actId="20577"/>
        <pc:sldMkLst>
          <pc:docMk/>
          <pc:sldMk cId="1824294029" sldId="312"/>
        </pc:sldMkLst>
        <pc:spChg chg="mod">
          <ac:chgData name="Guest User" userId="S::urn:spo:anon#8b0de5803efa155ca79f5eb4e6e8ebecace437a7dabe83b505b434bcc792604f::" providerId="AD" clId="Web-{A449AEC1-F09C-A959-E49D-6DB369928B53}" dt="2023-07-17T05:31:13.071" v="127" actId="20577"/>
          <ac:spMkLst>
            <pc:docMk/>
            <pc:sldMk cId="1824294029" sldId="312"/>
            <ac:spMk id="5" creationId="{64678263-25E5-EAF1-DD2B-627C05534918}"/>
          </ac:spMkLst>
        </pc:spChg>
      </pc:sldChg>
      <pc:sldChg chg="new del">
        <pc:chgData name="Guest User" userId="S::urn:spo:anon#8b0de5803efa155ca79f5eb4e6e8ebecace437a7dabe83b505b434bcc792604f::" providerId="AD" clId="Web-{A449AEC1-F09C-A959-E49D-6DB369928B53}" dt="2023-07-17T05:27:09.523" v="2"/>
        <pc:sldMkLst>
          <pc:docMk/>
          <pc:sldMk cId="3323231359" sldId="312"/>
        </pc:sldMkLst>
      </pc:sldChg>
    </pc:docChg>
  </pc:docChgLst>
  <pc:docChgLst>
    <pc:chgData name="NGUYEN THE VU 20194214" userId="S::vu.nt194214@sis.hust.edu.vn::bbcc9f94-6ca8-47d3-831e-f58b5cb36ada" providerId="AD" clId="Web-{F69D4C80-23D5-4490-B70D-CCA3EA668DFF}"/>
    <pc:docChg chg="addSld delSld modSld sldOrd">
      <pc:chgData name="NGUYEN THE VU 20194214" userId="S::vu.nt194214@sis.hust.edu.vn::bbcc9f94-6ca8-47d3-831e-f58b5cb36ada" providerId="AD" clId="Web-{F69D4C80-23D5-4490-B70D-CCA3EA668DFF}" dt="2023-07-22T01:43:23.447" v="180"/>
      <pc:docMkLst>
        <pc:docMk/>
      </pc:docMkLst>
      <pc:sldChg chg="modSp">
        <pc:chgData name="NGUYEN THE VU 20194214" userId="S::vu.nt194214@sis.hust.edu.vn::bbcc9f94-6ca8-47d3-831e-f58b5cb36ada" providerId="AD" clId="Web-{F69D4C80-23D5-4490-B70D-CCA3EA668DFF}" dt="2023-07-22T01:33:20.021" v="168" actId="20577"/>
        <pc:sldMkLst>
          <pc:docMk/>
          <pc:sldMk cId="639246267" sldId="299"/>
        </pc:sldMkLst>
        <pc:spChg chg="mod">
          <ac:chgData name="NGUYEN THE VU 20194214" userId="S::vu.nt194214@sis.hust.edu.vn::bbcc9f94-6ca8-47d3-831e-f58b5cb36ada" providerId="AD" clId="Web-{F69D4C80-23D5-4490-B70D-CCA3EA668DFF}" dt="2023-07-22T01:33:20.021" v="168" actId="20577"/>
          <ac:spMkLst>
            <pc:docMk/>
            <pc:sldMk cId="639246267" sldId="299"/>
            <ac:spMk id="13" creationId="{C8E5F261-296E-490F-B920-A115247A05A0}"/>
          </ac:spMkLst>
        </pc:spChg>
      </pc:sldChg>
      <pc:sldChg chg="add del">
        <pc:chgData name="NGUYEN THE VU 20194214" userId="S::vu.nt194214@sis.hust.edu.vn::bbcc9f94-6ca8-47d3-831e-f58b5cb36ada" providerId="AD" clId="Web-{F69D4C80-23D5-4490-B70D-CCA3EA668DFF}" dt="2023-07-22T01:42:33.133" v="179"/>
        <pc:sldMkLst>
          <pc:docMk/>
          <pc:sldMk cId="3747306947" sldId="300"/>
        </pc:sldMkLst>
      </pc:sldChg>
      <pc:sldChg chg="add del">
        <pc:chgData name="NGUYEN THE VU 20194214" userId="S::vu.nt194214@sis.hust.edu.vn::bbcc9f94-6ca8-47d3-831e-f58b5cb36ada" providerId="AD" clId="Web-{F69D4C80-23D5-4490-B70D-CCA3EA668DFF}" dt="2023-07-22T01:43:23.447" v="180"/>
        <pc:sldMkLst>
          <pc:docMk/>
          <pc:sldMk cId="3934133554" sldId="301"/>
        </pc:sldMkLst>
      </pc:sldChg>
      <pc:sldChg chg="modSp">
        <pc:chgData name="NGUYEN THE VU 20194214" userId="S::vu.nt194214@sis.hust.edu.vn::bbcc9f94-6ca8-47d3-831e-f58b5cb36ada" providerId="AD" clId="Web-{F69D4C80-23D5-4490-B70D-CCA3EA668DFF}" dt="2023-07-22T01:31:32.361" v="101" actId="20577"/>
        <pc:sldMkLst>
          <pc:docMk/>
          <pc:sldMk cId="796362133" sldId="306"/>
        </pc:sldMkLst>
        <pc:spChg chg="mod">
          <ac:chgData name="NGUYEN THE VU 20194214" userId="S::vu.nt194214@sis.hust.edu.vn::bbcc9f94-6ca8-47d3-831e-f58b5cb36ada" providerId="AD" clId="Web-{F69D4C80-23D5-4490-B70D-CCA3EA668DFF}" dt="2023-07-22T01:31:32.361" v="101" actId="20577"/>
          <ac:spMkLst>
            <pc:docMk/>
            <pc:sldMk cId="796362133" sldId="306"/>
            <ac:spMk id="13" creationId="{C8E5F261-296E-490F-B920-A115247A05A0}"/>
          </ac:spMkLst>
        </pc:spChg>
      </pc:sldChg>
      <pc:sldChg chg="modSp">
        <pc:chgData name="NGUYEN THE VU 20194214" userId="S::vu.nt194214@sis.hust.edu.vn::bbcc9f94-6ca8-47d3-831e-f58b5cb36ada" providerId="AD" clId="Web-{F69D4C80-23D5-4490-B70D-CCA3EA668DFF}" dt="2023-07-22T01:33:28.552" v="169" actId="20577"/>
        <pc:sldMkLst>
          <pc:docMk/>
          <pc:sldMk cId="2761760777" sldId="307"/>
        </pc:sldMkLst>
        <pc:spChg chg="mod">
          <ac:chgData name="NGUYEN THE VU 20194214" userId="S::vu.nt194214@sis.hust.edu.vn::bbcc9f94-6ca8-47d3-831e-f58b5cb36ada" providerId="AD" clId="Web-{F69D4C80-23D5-4490-B70D-CCA3EA668DFF}" dt="2023-07-22T01:33:28.552" v="169" actId="20577"/>
          <ac:spMkLst>
            <pc:docMk/>
            <pc:sldMk cId="2761760777" sldId="307"/>
            <ac:spMk id="13" creationId="{C8E5F261-296E-490F-B920-A115247A05A0}"/>
          </ac:spMkLst>
        </pc:spChg>
      </pc:sldChg>
      <pc:sldChg chg="modSp">
        <pc:chgData name="NGUYEN THE VU 20194214" userId="S::vu.nt194214@sis.hust.edu.vn::bbcc9f94-6ca8-47d3-831e-f58b5cb36ada" providerId="AD" clId="Web-{F69D4C80-23D5-4490-B70D-CCA3EA668DFF}" dt="2023-07-22T01:33:02.583" v="167" actId="20577"/>
        <pc:sldMkLst>
          <pc:docMk/>
          <pc:sldMk cId="1541104515" sldId="314"/>
        </pc:sldMkLst>
        <pc:spChg chg="mod">
          <ac:chgData name="NGUYEN THE VU 20194214" userId="S::vu.nt194214@sis.hust.edu.vn::bbcc9f94-6ca8-47d3-831e-f58b5cb36ada" providerId="AD" clId="Web-{F69D4C80-23D5-4490-B70D-CCA3EA668DFF}" dt="2023-07-22T01:33:02.583" v="167" actId="20577"/>
          <ac:spMkLst>
            <pc:docMk/>
            <pc:sldMk cId="1541104515" sldId="314"/>
            <ac:spMk id="13" creationId="{C8E5F261-296E-490F-B920-A115247A05A0}"/>
          </ac:spMkLst>
        </pc:spChg>
      </pc:sldChg>
      <pc:sldChg chg="add del ord">
        <pc:chgData name="NGUYEN THE VU 20194214" userId="S::vu.nt194214@sis.hust.edu.vn::bbcc9f94-6ca8-47d3-831e-f58b5cb36ada" providerId="AD" clId="Web-{F69D4C80-23D5-4490-B70D-CCA3EA668DFF}" dt="2023-07-22T01:42:28.586" v="178"/>
        <pc:sldMkLst>
          <pc:docMk/>
          <pc:sldMk cId="1594005955" sldId="322"/>
        </pc:sldMkLst>
      </pc:sldChg>
      <pc:sldChg chg="delSp modSp add replId">
        <pc:chgData name="NGUYEN THE VU 20194214" userId="S::vu.nt194214@sis.hust.edu.vn::bbcc9f94-6ca8-47d3-831e-f58b5cb36ada" providerId="AD" clId="Web-{F69D4C80-23D5-4490-B70D-CCA3EA668DFF}" dt="2023-07-22T01:35:11.400" v="172" actId="20577"/>
        <pc:sldMkLst>
          <pc:docMk/>
          <pc:sldMk cId="2950771727" sldId="335"/>
        </pc:sldMkLst>
        <pc:spChg chg="del">
          <ac:chgData name="NGUYEN THE VU 20194214" userId="S::vu.nt194214@sis.hust.edu.vn::bbcc9f94-6ca8-47d3-831e-f58b5cb36ada" providerId="AD" clId="Web-{F69D4C80-23D5-4490-B70D-CCA3EA668DFF}" dt="2023-07-22T01:28:15.667" v="3"/>
          <ac:spMkLst>
            <pc:docMk/>
            <pc:sldMk cId="2950771727" sldId="335"/>
            <ac:spMk id="10" creationId="{E952C579-70EE-0ABA-69E3-BE5F08687877}"/>
          </ac:spMkLst>
        </pc:spChg>
        <pc:spChg chg="del">
          <ac:chgData name="NGUYEN THE VU 20194214" userId="S::vu.nt194214@sis.hust.edu.vn::bbcc9f94-6ca8-47d3-831e-f58b5cb36ada" providerId="AD" clId="Web-{F69D4C80-23D5-4490-B70D-CCA3EA668DFF}" dt="2023-07-22T01:28:15.667" v="1"/>
          <ac:spMkLst>
            <pc:docMk/>
            <pc:sldMk cId="2950771727" sldId="335"/>
            <ac:spMk id="12" creationId="{3B16DDA8-F228-4095-7621-4BFE76418FCB}"/>
          </ac:spMkLst>
        </pc:spChg>
        <pc:spChg chg="mod">
          <ac:chgData name="NGUYEN THE VU 20194214" userId="S::vu.nt194214@sis.hust.edu.vn::bbcc9f94-6ca8-47d3-831e-f58b5cb36ada" providerId="AD" clId="Web-{F69D4C80-23D5-4490-B70D-CCA3EA668DFF}" dt="2023-07-22T01:35:11.400" v="172" actId="20577"/>
          <ac:spMkLst>
            <pc:docMk/>
            <pc:sldMk cId="2950771727" sldId="335"/>
            <ac:spMk id="13" creationId="{C8E5F261-296E-490F-B920-A115247A05A0}"/>
          </ac:spMkLst>
        </pc:spChg>
        <pc:graphicFrameChg chg="del">
          <ac:chgData name="NGUYEN THE VU 20194214" userId="S::vu.nt194214@sis.hust.edu.vn::bbcc9f94-6ca8-47d3-831e-f58b5cb36ada" providerId="AD" clId="Web-{F69D4C80-23D5-4490-B70D-CCA3EA668DFF}" dt="2023-07-22T01:28:15.683" v="5"/>
          <ac:graphicFrameMkLst>
            <pc:docMk/>
            <pc:sldMk cId="2950771727" sldId="335"/>
            <ac:graphicFrameMk id="6" creationId="{6771C22B-09A3-8BD8-DCCE-B2E0740A8281}"/>
          </ac:graphicFrameMkLst>
        </pc:graphicFrameChg>
        <pc:graphicFrameChg chg="del">
          <ac:chgData name="NGUYEN THE VU 20194214" userId="S::vu.nt194214@sis.hust.edu.vn::bbcc9f94-6ca8-47d3-831e-f58b5cb36ada" providerId="AD" clId="Web-{F69D4C80-23D5-4490-B70D-CCA3EA668DFF}" dt="2023-07-22T01:28:15.667" v="4"/>
          <ac:graphicFrameMkLst>
            <pc:docMk/>
            <pc:sldMk cId="2950771727" sldId="335"/>
            <ac:graphicFrameMk id="8" creationId="{02EEA22F-9D49-8363-E72C-FE9DA3D0E231}"/>
          </ac:graphicFrameMkLst>
        </pc:graphicFrameChg>
        <pc:graphicFrameChg chg="del">
          <ac:chgData name="NGUYEN THE VU 20194214" userId="S::vu.nt194214@sis.hust.edu.vn::bbcc9f94-6ca8-47d3-831e-f58b5cb36ada" providerId="AD" clId="Web-{F69D4C80-23D5-4490-B70D-CCA3EA668DFF}" dt="2023-07-22T01:28:15.667" v="2"/>
          <ac:graphicFrameMkLst>
            <pc:docMk/>
            <pc:sldMk cId="2950771727" sldId="335"/>
            <ac:graphicFrameMk id="11" creationId="{918AF312-E41F-DE28-1511-724D75F3DEC2}"/>
          </ac:graphicFrameMkLst>
        </pc:graphicFrameChg>
      </pc:sldChg>
    </pc:docChg>
  </pc:docChgLst>
  <pc:docChgLst>
    <pc:chgData name="NGUYEN THE VU 20194214" userId="S::vu.nt194214@sis.hust.edu.vn::bbcc9f94-6ca8-47d3-831e-f58b5cb36ada" providerId="AD" clId="Web-{BD1E0998-8478-8BFB-EBC0-F0599E97243E}"/>
    <pc:docChg chg="addSld delSld modSld">
      <pc:chgData name="NGUYEN THE VU 20194214" userId="S::vu.nt194214@sis.hust.edu.vn::bbcc9f94-6ca8-47d3-831e-f58b5cb36ada" providerId="AD" clId="Web-{BD1E0998-8478-8BFB-EBC0-F0599E97243E}" dt="2023-07-17T07:50:03.300" v="455" actId="1076"/>
      <pc:docMkLst>
        <pc:docMk/>
      </pc:docMkLst>
      <pc:sldChg chg="addSp delSp modSp">
        <pc:chgData name="NGUYEN THE VU 20194214" userId="S::vu.nt194214@sis.hust.edu.vn::bbcc9f94-6ca8-47d3-831e-f58b5cb36ada" providerId="AD" clId="Web-{BD1E0998-8478-8BFB-EBC0-F0599E97243E}" dt="2023-07-17T06:59:56.036" v="282" actId="1076"/>
        <pc:sldMkLst>
          <pc:docMk/>
          <pc:sldMk cId="639246267" sldId="299"/>
        </pc:sldMkLst>
        <pc:spChg chg="mod">
          <ac:chgData name="NGUYEN THE VU 20194214" userId="S::vu.nt194214@sis.hust.edu.vn::bbcc9f94-6ca8-47d3-831e-f58b5cb36ada" providerId="AD" clId="Web-{BD1E0998-8478-8BFB-EBC0-F0599E97243E}" dt="2023-07-17T06:10:29.805" v="18"/>
          <ac:spMkLst>
            <pc:docMk/>
            <pc:sldMk cId="639246267" sldId="299"/>
            <ac:spMk id="4" creationId="{AACAB5E1-2F08-4B97-AA30-F4533CCCC400}"/>
          </ac:spMkLst>
        </pc:spChg>
        <pc:spChg chg="mod">
          <ac:chgData name="NGUYEN THE VU 20194214" userId="S::vu.nt194214@sis.hust.edu.vn::bbcc9f94-6ca8-47d3-831e-f58b5cb36ada" providerId="AD" clId="Web-{BD1E0998-8478-8BFB-EBC0-F0599E97243E}" dt="2023-07-17T06:59:52.629" v="281" actId="20577"/>
          <ac:spMkLst>
            <pc:docMk/>
            <pc:sldMk cId="639246267" sldId="299"/>
            <ac:spMk id="13" creationId="{C8E5F261-296E-490F-B920-A115247A05A0}"/>
          </ac:spMkLst>
        </pc:spChg>
        <pc:graphicFrameChg chg="add del modGraphic">
          <ac:chgData name="NGUYEN THE VU 20194214" userId="S::vu.nt194214@sis.hust.edu.vn::bbcc9f94-6ca8-47d3-831e-f58b5cb36ada" providerId="AD" clId="Web-{BD1E0998-8478-8BFB-EBC0-F0599E97243E}" dt="2023-07-17T06:10:24.696" v="16"/>
          <ac:graphicFrameMkLst>
            <pc:docMk/>
            <pc:sldMk cId="639246267" sldId="299"/>
            <ac:graphicFrameMk id="5" creationId="{5FAF87A7-FDCB-93D7-814F-474CA0B297CB}"/>
          </ac:graphicFrameMkLst>
        </pc:graphicFrameChg>
        <pc:graphicFrameChg chg="add del mod modGraphic">
          <ac:chgData name="NGUYEN THE VU 20194214" userId="S::vu.nt194214@sis.hust.edu.vn::bbcc9f94-6ca8-47d3-831e-f58b5cb36ada" providerId="AD" clId="Web-{BD1E0998-8478-8BFB-EBC0-F0599E97243E}" dt="2023-07-17T06:18:26.240" v="84"/>
          <ac:graphicFrameMkLst>
            <pc:docMk/>
            <pc:sldMk cId="639246267" sldId="299"/>
            <ac:graphicFrameMk id="6" creationId="{D02D8A30-82C2-2F9D-20AB-1D5C4D6D4645}"/>
          </ac:graphicFrameMkLst>
        </pc:graphicFrameChg>
        <pc:graphicFrameChg chg="add mod modGraphic">
          <ac:chgData name="NGUYEN THE VU 20194214" userId="S::vu.nt194214@sis.hust.edu.vn::bbcc9f94-6ca8-47d3-831e-f58b5cb36ada" providerId="AD" clId="Web-{BD1E0998-8478-8BFB-EBC0-F0599E97243E}" dt="2023-07-17T06:59:56.036" v="282" actId="1076"/>
          <ac:graphicFrameMkLst>
            <pc:docMk/>
            <pc:sldMk cId="639246267" sldId="299"/>
            <ac:graphicFrameMk id="7" creationId="{7F4E4697-3972-D0F6-1A43-9753F719E024}"/>
          </ac:graphicFrameMkLst>
        </pc:graphicFrameChg>
        <pc:picChg chg="add del mod">
          <ac:chgData name="NGUYEN THE VU 20194214" userId="S::vu.nt194214@sis.hust.edu.vn::bbcc9f94-6ca8-47d3-831e-f58b5cb36ada" providerId="AD" clId="Web-{BD1E0998-8478-8BFB-EBC0-F0599E97243E}" dt="2023-07-17T06:10:36.868" v="24"/>
          <ac:picMkLst>
            <pc:docMk/>
            <pc:sldMk cId="639246267" sldId="299"/>
            <ac:picMk id="2" creationId="{6AC45865-85A6-14CD-A1A9-B626DBAE9686}"/>
          </ac:picMkLst>
        </pc:picChg>
      </pc:sldChg>
      <pc:sldChg chg="addSp delSp modSp">
        <pc:chgData name="NGUYEN THE VU 20194214" userId="S::vu.nt194214@sis.hust.edu.vn::bbcc9f94-6ca8-47d3-831e-f58b5cb36ada" providerId="AD" clId="Web-{BD1E0998-8478-8BFB-EBC0-F0599E97243E}" dt="2023-07-17T07:50:03.300" v="455" actId="1076"/>
        <pc:sldMkLst>
          <pc:docMk/>
          <pc:sldMk cId="796362133" sldId="306"/>
        </pc:sldMkLst>
        <pc:spChg chg="add mod">
          <ac:chgData name="NGUYEN THE VU 20194214" userId="S::vu.nt194214@sis.hust.edu.vn::bbcc9f94-6ca8-47d3-831e-f58b5cb36ada" providerId="AD" clId="Web-{BD1E0998-8478-8BFB-EBC0-F0599E97243E}" dt="2023-07-17T07:45:13.326" v="411" actId="1076"/>
          <ac:spMkLst>
            <pc:docMk/>
            <pc:sldMk cId="796362133" sldId="306"/>
            <ac:spMk id="10" creationId="{E952C579-70EE-0ABA-69E3-BE5F08687877}"/>
          </ac:spMkLst>
        </pc:spChg>
        <pc:spChg chg="add mod">
          <ac:chgData name="NGUYEN THE VU 20194214" userId="S::vu.nt194214@sis.hust.edu.vn::bbcc9f94-6ca8-47d3-831e-f58b5cb36ada" providerId="AD" clId="Web-{BD1E0998-8478-8BFB-EBC0-F0599E97243E}" dt="2023-07-17T07:50:03.300" v="455" actId="1076"/>
          <ac:spMkLst>
            <pc:docMk/>
            <pc:sldMk cId="796362133" sldId="306"/>
            <ac:spMk id="12" creationId="{3B16DDA8-F228-4095-7621-4BFE76418FCB}"/>
          </ac:spMkLst>
        </pc:spChg>
        <pc:spChg chg="mod">
          <ac:chgData name="NGUYEN THE VU 20194214" userId="S::vu.nt194214@sis.hust.edu.vn::bbcc9f94-6ca8-47d3-831e-f58b5cb36ada" providerId="AD" clId="Web-{BD1E0998-8478-8BFB-EBC0-F0599E97243E}" dt="2023-07-17T07:47:43.751" v="412" actId="14100"/>
          <ac:spMkLst>
            <pc:docMk/>
            <pc:sldMk cId="796362133" sldId="306"/>
            <ac:spMk id="13" creationId="{C8E5F261-296E-490F-B920-A115247A05A0}"/>
          </ac:spMkLst>
        </pc:spChg>
        <pc:graphicFrameChg chg="add mod">
          <ac:chgData name="NGUYEN THE VU 20194214" userId="S::vu.nt194214@sis.hust.edu.vn::bbcc9f94-6ca8-47d3-831e-f58b5cb36ada" providerId="AD" clId="Web-{BD1E0998-8478-8BFB-EBC0-F0599E97243E}" dt="2023-07-17T07:45:13.263" v="409" actId="1076"/>
          <ac:graphicFrameMkLst>
            <pc:docMk/>
            <pc:sldMk cId="796362133" sldId="306"/>
            <ac:graphicFrameMk id="6" creationId="{6771C22B-09A3-8BD8-DCCE-B2E0740A8281}"/>
          </ac:graphicFrameMkLst>
        </pc:graphicFrameChg>
        <pc:graphicFrameChg chg="add mod">
          <ac:chgData name="NGUYEN THE VU 20194214" userId="S::vu.nt194214@sis.hust.edu.vn::bbcc9f94-6ca8-47d3-831e-f58b5cb36ada" providerId="AD" clId="Web-{BD1E0998-8478-8BFB-EBC0-F0599E97243E}" dt="2023-07-17T07:45:13.294" v="410" actId="1076"/>
          <ac:graphicFrameMkLst>
            <pc:docMk/>
            <pc:sldMk cId="796362133" sldId="306"/>
            <ac:graphicFrameMk id="8" creationId="{02EEA22F-9D49-8363-E72C-FE9DA3D0E231}"/>
          </ac:graphicFrameMkLst>
        </pc:graphicFrameChg>
        <pc:graphicFrameChg chg="add mod modGraphic">
          <ac:chgData name="NGUYEN THE VU 20194214" userId="S::vu.nt194214@sis.hust.edu.vn::bbcc9f94-6ca8-47d3-831e-f58b5cb36ada" providerId="AD" clId="Web-{BD1E0998-8478-8BFB-EBC0-F0599E97243E}" dt="2023-07-17T07:49:39.503" v="444"/>
          <ac:graphicFrameMkLst>
            <pc:docMk/>
            <pc:sldMk cId="796362133" sldId="306"/>
            <ac:graphicFrameMk id="11" creationId="{918AF312-E41F-DE28-1511-724D75F3DEC2}"/>
          </ac:graphicFrameMkLst>
        </pc:graphicFrameChg>
        <pc:picChg chg="del">
          <ac:chgData name="NGUYEN THE VU 20194214" userId="S::vu.nt194214@sis.hust.edu.vn::bbcc9f94-6ca8-47d3-831e-f58b5cb36ada" providerId="AD" clId="Web-{BD1E0998-8478-8BFB-EBC0-F0599E97243E}" dt="2023-07-17T07:39:23.865" v="318"/>
          <ac:picMkLst>
            <pc:docMk/>
            <pc:sldMk cId="796362133" sldId="306"/>
            <ac:picMk id="5" creationId="{3E22D50D-36E8-F9A6-3749-F615419A9474}"/>
          </ac:picMkLst>
        </pc:picChg>
      </pc:sldChg>
      <pc:sldChg chg="addSp delSp modSp">
        <pc:chgData name="NGUYEN THE VU 20194214" userId="S::vu.nt194214@sis.hust.edu.vn::bbcc9f94-6ca8-47d3-831e-f58b5cb36ada" providerId="AD" clId="Web-{BD1E0998-8478-8BFB-EBC0-F0599E97243E}" dt="2023-07-17T07:44:31.809" v="403"/>
        <pc:sldMkLst>
          <pc:docMk/>
          <pc:sldMk cId="2761760777" sldId="307"/>
        </pc:sldMkLst>
        <pc:spChg chg="add mod">
          <ac:chgData name="NGUYEN THE VU 20194214" userId="S::vu.nt194214@sis.hust.edu.vn::bbcc9f94-6ca8-47d3-831e-f58b5cb36ada" providerId="AD" clId="Web-{BD1E0998-8478-8BFB-EBC0-F0599E97243E}" dt="2023-07-17T07:40:53.117" v="333" actId="1076"/>
          <ac:spMkLst>
            <pc:docMk/>
            <pc:sldMk cId="2761760777" sldId="307"/>
            <ac:spMk id="7" creationId="{FA7C9FAC-ED95-D1C8-7D31-B1135593D86B}"/>
          </ac:spMkLst>
        </pc:spChg>
        <pc:spChg chg="add mod">
          <ac:chgData name="NGUYEN THE VU 20194214" userId="S::vu.nt194214@sis.hust.edu.vn::bbcc9f94-6ca8-47d3-831e-f58b5cb36ada" providerId="AD" clId="Web-{BD1E0998-8478-8BFB-EBC0-F0599E97243E}" dt="2023-07-17T07:41:51.618" v="349" actId="1076"/>
          <ac:spMkLst>
            <pc:docMk/>
            <pc:sldMk cId="2761760777" sldId="307"/>
            <ac:spMk id="9" creationId="{67E62D69-C30E-CAB7-13C8-B1562E05167D}"/>
          </ac:spMkLst>
        </pc:spChg>
        <pc:spChg chg="add mod">
          <ac:chgData name="NGUYEN THE VU 20194214" userId="S::vu.nt194214@sis.hust.edu.vn::bbcc9f94-6ca8-47d3-831e-f58b5cb36ada" providerId="AD" clId="Web-{BD1E0998-8478-8BFB-EBC0-F0599E97243E}" dt="2023-07-17T07:43:05.385" v="365" actId="1076"/>
          <ac:spMkLst>
            <pc:docMk/>
            <pc:sldMk cId="2761760777" sldId="307"/>
            <ac:spMk id="11" creationId="{A54220EC-E3C1-91C1-1EEC-67199C69AE4E}"/>
          </ac:spMkLst>
        </pc:spChg>
        <pc:spChg chg="mod">
          <ac:chgData name="NGUYEN THE VU 20194214" userId="S::vu.nt194214@sis.hust.edu.vn::bbcc9f94-6ca8-47d3-831e-f58b5cb36ada" providerId="AD" clId="Web-{BD1E0998-8478-8BFB-EBC0-F0599E97243E}" dt="2023-07-17T07:41:57.431" v="351" actId="20577"/>
          <ac:spMkLst>
            <pc:docMk/>
            <pc:sldMk cId="2761760777" sldId="307"/>
            <ac:spMk id="13" creationId="{C8E5F261-296E-490F-B920-A115247A05A0}"/>
          </ac:spMkLst>
        </pc:spChg>
        <pc:graphicFrameChg chg="add mod modGraphic">
          <ac:chgData name="NGUYEN THE VU 20194214" userId="S::vu.nt194214@sis.hust.edu.vn::bbcc9f94-6ca8-47d3-831e-f58b5cb36ada" providerId="AD" clId="Web-{BD1E0998-8478-8BFB-EBC0-F0599E97243E}" dt="2023-07-17T07:40:30.632" v="326"/>
          <ac:graphicFrameMkLst>
            <pc:docMk/>
            <pc:sldMk cId="2761760777" sldId="307"/>
            <ac:graphicFrameMk id="6" creationId="{FC5C9940-1709-1425-2A42-166E9DF07982}"/>
          </ac:graphicFrameMkLst>
        </pc:graphicFrameChg>
        <pc:graphicFrameChg chg="add mod modGraphic">
          <ac:chgData name="NGUYEN THE VU 20194214" userId="S::vu.nt194214@sis.hust.edu.vn::bbcc9f94-6ca8-47d3-831e-f58b5cb36ada" providerId="AD" clId="Web-{BD1E0998-8478-8BFB-EBC0-F0599E97243E}" dt="2023-07-17T07:43:21.073" v="374"/>
          <ac:graphicFrameMkLst>
            <pc:docMk/>
            <pc:sldMk cId="2761760777" sldId="307"/>
            <ac:graphicFrameMk id="8" creationId="{35F1E160-6D27-209E-AA3C-83F5B3826A59}"/>
          </ac:graphicFrameMkLst>
        </pc:graphicFrameChg>
        <pc:graphicFrameChg chg="add mod modGraphic">
          <ac:chgData name="NGUYEN THE VU 20194214" userId="S::vu.nt194214@sis.hust.edu.vn::bbcc9f94-6ca8-47d3-831e-f58b5cb36ada" providerId="AD" clId="Web-{BD1E0998-8478-8BFB-EBC0-F0599E97243E}" dt="2023-07-17T07:44:31.809" v="403"/>
          <ac:graphicFrameMkLst>
            <pc:docMk/>
            <pc:sldMk cId="2761760777" sldId="307"/>
            <ac:graphicFrameMk id="10" creationId="{AAF6368C-EF04-DEBA-209E-5669DBFD34E6}"/>
          </ac:graphicFrameMkLst>
        </pc:graphicFrameChg>
        <pc:picChg chg="add del">
          <ac:chgData name="NGUYEN THE VU 20194214" userId="S::vu.nt194214@sis.hust.edu.vn::bbcc9f94-6ca8-47d3-831e-f58b5cb36ada" providerId="AD" clId="Web-{BD1E0998-8478-8BFB-EBC0-F0599E97243E}" dt="2023-07-17T07:37:31.175" v="317"/>
          <ac:picMkLst>
            <pc:docMk/>
            <pc:sldMk cId="2761760777" sldId="307"/>
            <ac:picMk id="2" creationId="{701A05B0-3313-BB87-337B-162558234545}"/>
          </ac:picMkLst>
        </pc:picChg>
      </pc:sldChg>
      <pc:sldChg chg="addSp delSp modSp add replId">
        <pc:chgData name="NGUYEN THE VU 20194214" userId="S::vu.nt194214@sis.hust.edu.vn::bbcc9f94-6ca8-47d3-831e-f58b5cb36ada" providerId="AD" clId="Web-{BD1E0998-8478-8BFB-EBC0-F0599E97243E}" dt="2023-07-17T07:44:57.466" v="405" actId="1076"/>
        <pc:sldMkLst>
          <pc:docMk/>
          <pc:sldMk cId="1541104515" sldId="314"/>
        </pc:sldMkLst>
        <pc:spChg chg="add mod">
          <ac:chgData name="NGUYEN THE VU 20194214" userId="S::vu.nt194214@sis.hust.edu.vn::bbcc9f94-6ca8-47d3-831e-f58b5cb36ada" providerId="AD" clId="Web-{BD1E0998-8478-8BFB-EBC0-F0599E97243E}" dt="2023-07-17T07:37:14.300" v="316" actId="1076"/>
          <ac:spMkLst>
            <pc:docMk/>
            <pc:sldMk cId="1541104515" sldId="314"/>
            <ac:spMk id="2" creationId="{C191E717-9BEF-1C11-6B68-B340F8F93E9A}"/>
          </ac:spMkLst>
        </pc:spChg>
        <pc:spChg chg="add mod">
          <ac:chgData name="NGUYEN THE VU 20194214" userId="S::vu.nt194214@sis.hust.edu.vn::bbcc9f94-6ca8-47d3-831e-f58b5cb36ada" providerId="AD" clId="Web-{BD1E0998-8478-8BFB-EBC0-F0599E97243E}" dt="2023-07-17T07:36:41.049" v="309" actId="1076"/>
          <ac:spMkLst>
            <pc:docMk/>
            <pc:sldMk cId="1541104515" sldId="314"/>
            <ac:spMk id="9" creationId="{70441A5B-A514-EDC3-5F46-F9C6A7787F0E}"/>
          </ac:spMkLst>
        </pc:spChg>
        <pc:spChg chg="mod">
          <ac:chgData name="NGUYEN THE VU 20194214" userId="S::vu.nt194214@sis.hust.edu.vn::bbcc9f94-6ca8-47d3-831e-f58b5cb36ada" providerId="AD" clId="Web-{BD1E0998-8478-8BFB-EBC0-F0599E97243E}" dt="2023-07-17T07:44:57.466" v="405" actId="1076"/>
          <ac:spMkLst>
            <pc:docMk/>
            <pc:sldMk cId="1541104515" sldId="314"/>
            <ac:spMk id="13" creationId="{C8E5F261-296E-490F-B920-A115247A05A0}"/>
          </ac:spMkLst>
        </pc:spChg>
        <pc:graphicFrameChg chg="add mod">
          <ac:chgData name="NGUYEN THE VU 20194214" userId="S::vu.nt194214@sis.hust.edu.vn::bbcc9f94-6ca8-47d3-831e-f58b5cb36ada" providerId="AD" clId="Web-{BD1E0998-8478-8BFB-EBC0-F0599E97243E}" dt="2023-07-17T07:00:14.130" v="285" actId="1076"/>
          <ac:graphicFrameMkLst>
            <pc:docMk/>
            <pc:sldMk cId="1541104515" sldId="314"/>
            <ac:graphicFrameMk id="5" creationId="{2B5A09C8-370C-17AC-3280-9987C6D7B30C}"/>
          </ac:graphicFrameMkLst>
        </pc:graphicFrameChg>
        <pc:graphicFrameChg chg="add mod modGraphic">
          <ac:chgData name="NGUYEN THE VU 20194214" userId="S::vu.nt194214@sis.hust.edu.vn::bbcc9f94-6ca8-47d3-831e-f58b5cb36ada" providerId="AD" clId="Web-{BD1E0998-8478-8BFB-EBC0-F0599E97243E}" dt="2023-07-17T07:43:41.871" v="389"/>
          <ac:graphicFrameMkLst>
            <pc:docMk/>
            <pc:sldMk cId="1541104515" sldId="314"/>
            <ac:graphicFrameMk id="6" creationId="{117D8C03-D9D3-1618-311C-B4B6809A7877}"/>
          </ac:graphicFrameMkLst>
        </pc:graphicFrameChg>
        <pc:graphicFrameChg chg="del">
          <ac:chgData name="NGUYEN THE VU 20194214" userId="S::vu.nt194214@sis.hust.edu.vn::bbcc9f94-6ca8-47d3-831e-f58b5cb36ada" providerId="AD" clId="Web-{BD1E0998-8478-8BFB-EBC0-F0599E97243E}" dt="2023-07-17T06:59:59.770" v="283"/>
          <ac:graphicFrameMkLst>
            <pc:docMk/>
            <pc:sldMk cId="1541104515" sldId="314"/>
            <ac:graphicFrameMk id="7" creationId="{7F4E4697-3972-D0F6-1A43-9753F719E024}"/>
          </ac:graphicFrameMkLst>
        </pc:graphicFrameChg>
        <pc:graphicFrameChg chg="add mod modGraphic">
          <ac:chgData name="NGUYEN THE VU 20194214" userId="S::vu.nt194214@sis.hust.edu.vn::bbcc9f94-6ca8-47d3-831e-f58b5cb36ada" providerId="AD" clId="Web-{BD1E0998-8478-8BFB-EBC0-F0599E97243E}" dt="2023-07-17T07:43:47.496" v="394"/>
          <ac:graphicFrameMkLst>
            <pc:docMk/>
            <pc:sldMk cId="1541104515" sldId="314"/>
            <ac:graphicFrameMk id="8" creationId="{35516C72-2399-F854-9DB9-2EAA444777C5}"/>
          </ac:graphicFrameMkLst>
        </pc:graphicFrameChg>
      </pc:sldChg>
      <pc:sldChg chg="new del">
        <pc:chgData name="NGUYEN THE VU 20194214" userId="S::vu.nt194214@sis.hust.edu.vn::bbcc9f94-6ca8-47d3-831e-f58b5cb36ada" providerId="AD" clId="Web-{BD1E0998-8478-8BFB-EBC0-F0599E97243E}" dt="2023-07-17T07:36:56.518" v="311"/>
        <pc:sldMkLst>
          <pc:docMk/>
          <pc:sldMk cId="1778375179" sldId="322"/>
        </pc:sldMkLst>
      </pc:sldChg>
    </pc:docChg>
  </pc:docChgLst>
  <pc:docChgLst>
    <pc:chgData name="Guest User" userId="S::urn:spo:anon#8b0de5803efa155ca79f5eb4e6e8ebecace437a7dabe83b505b434bcc792604f::" providerId="AD" clId="Web-{0A0B5441-7DA1-8525-17F5-2E98332A126C}"/>
    <pc:docChg chg="addSld delSld modSld">
      <pc:chgData name="Guest User" userId="S::urn:spo:anon#8b0de5803efa155ca79f5eb4e6e8ebecace437a7dabe83b505b434bcc792604f::" providerId="AD" clId="Web-{0A0B5441-7DA1-8525-17F5-2E98332A126C}" dt="2023-07-19T04:00:18.405" v="168" actId="20577"/>
      <pc:docMkLst>
        <pc:docMk/>
      </pc:docMkLst>
      <pc:sldChg chg="modSp del">
        <pc:chgData name="Guest User" userId="S::urn:spo:anon#8b0de5803efa155ca79f5eb4e6e8ebecace437a7dabe83b505b434bcc792604f::" providerId="AD" clId="Web-{0A0B5441-7DA1-8525-17F5-2E98332A126C}" dt="2023-07-19T03:57:35.526" v="74"/>
        <pc:sldMkLst>
          <pc:docMk/>
          <pc:sldMk cId="922303212" sldId="327"/>
        </pc:sldMkLst>
        <pc:spChg chg="mod">
          <ac:chgData name="Guest User" userId="S::urn:spo:anon#8b0de5803efa155ca79f5eb4e6e8ebecace437a7dabe83b505b434bcc792604f::" providerId="AD" clId="Web-{0A0B5441-7DA1-8525-17F5-2E98332A126C}" dt="2023-07-19T03:55:21.351" v="0" actId="20577"/>
          <ac:spMkLst>
            <pc:docMk/>
            <pc:sldMk cId="922303212" sldId="327"/>
            <ac:spMk id="5" creationId="{64678263-25E5-EAF1-DD2B-627C05534918}"/>
          </ac:spMkLst>
        </pc:spChg>
      </pc:sldChg>
      <pc:sldChg chg="delSp modSp add replId">
        <pc:chgData name="Guest User" userId="S::urn:spo:anon#8b0de5803efa155ca79f5eb4e6e8ebecace437a7dabe83b505b434bcc792604f::" providerId="AD" clId="Web-{0A0B5441-7DA1-8525-17F5-2E98332A126C}" dt="2023-07-19T04:00:18.405" v="168" actId="20577"/>
        <pc:sldMkLst>
          <pc:docMk/>
          <pc:sldMk cId="340163484" sldId="328"/>
        </pc:sldMkLst>
        <pc:spChg chg="del">
          <ac:chgData name="Guest User" userId="S::urn:spo:anon#8b0de5803efa155ca79f5eb4e6e8ebecace437a7dabe83b505b434bcc792604f::" providerId="AD" clId="Web-{0A0B5441-7DA1-8525-17F5-2E98332A126C}" dt="2023-07-19T03:55:32.179" v="2"/>
          <ac:spMkLst>
            <pc:docMk/>
            <pc:sldMk cId="340163484" sldId="328"/>
            <ac:spMk id="2" creationId="{F38BE4E8-F209-395C-ADD8-4F5C3F6318BE}"/>
          </ac:spMkLst>
        </pc:spChg>
        <pc:spChg chg="mod">
          <ac:chgData name="Guest User" userId="S::urn:spo:anon#8b0de5803efa155ca79f5eb4e6e8ebecace437a7dabe83b505b434bcc792604f::" providerId="AD" clId="Web-{0A0B5441-7DA1-8525-17F5-2E98332A126C}" dt="2023-07-19T04:00:18.405" v="168" actId="20577"/>
          <ac:spMkLst>
            <pc:docMk/>
            <pc:sldMk cId="340163484" sldId="328"/>
            <ac:spMk id="5" creationId="{64678263-25E5-EAF1-DD2B-627C05534918}"/>
          </ac:spMkLst>
        </pc:spChg>
      </pc:sldChg>
    </pc:docChg>
  </pc:docChgLst>
  <pc:docChgLst>
    <pc:chgData name="NGUYEN THE VU 20194214" userId="S::vu.nt194214@sis.hust.edu.vn::bbcc9f94-6ca8-47d3-831e-f58b5cb36ada" providerId="AD" clId="Web-{AEF8113D-C016-260E-5052-78734EE1B9D2}"/>
    <pc:docChg chg="addSld modSld">
      <pc:chgData name="NGUYEN THE VU 20194214" userId="S::vu.nt194214@sis.hust.edu.vn::bbcc9f94-6ca8-47d3-831e-f58b5cb36ada" providerId="AD" clId="Web-{AEF8113D-C016-260E-5052-78734EE1B9D2}" dt="2023-07-11T10:39:14.578" v="285" actId="20577"/>
      <pc:docMkLst>
        <pc:docMk/>
      </pc:docMkLst>
      <pc:sldChg chg="modSp">
        <pc:chgData name="NGUYEN THE VU 20194214" userId="S::vu.nt194214@sis.hust.edu.vn::bbcc9f94-6ca8-47d3-831e-f58b5cb36ada" providerId="AD" clId="Web-{AEF8113D-C016-260E-5052-78734EE1B9D2}" dt="2023-07-11T10:22:15.031" v="204" actId="20577"/>
        <pc:sldMkLst>
          <pc:docMk/>
          <pc:sldMk cId="639246267" sldId="299"/>
        </pc:sldMkLst>
        <pc:spChg chg="mod">
          <ac:chgData name="NGUYEN THE VU 20194214" userId="S::vu.nt194214@sis.hust.edu.vn::bbcc9f94-6ca8-47d3-831e-f58b5cb36ada" providerId="AD" clId="Web-{AEF8113D-C016-260E-5052-78734EE1B9D2}" dt="2023-07-11T10:22:15.031" v="204" actId="20577"/>
          <ac:spMkLst>
            <pc:docMk/>
            <pc:sldMk cId="639246267" sldId="299"/>
            <ac:spMk id="13" creationId="{C8E5F261-296E-490F-B920-A115247A05A0}"/>
          </ac:spMkLst>
        </pc:spChg>
      </pc:sldChg>
      <pc:sldChg chg="modSp add replId">
        <pc:chgData name="NGUYEN THE VU 20194214" userId="S::vu.nt194214@sis.hust.edu.vn::bbcc9f94-6ca8-47d3-831e-f58b5cb36ada" providerId="AD" clId="Web-{AEF8113D-C016-260E-5052-78734EE1B9D2}" dt="2023-07-11T10:39:14.578" v="285" actId="20577"/>
        <pc:sldMkLst>
          <pc:docMk/>
          <pc:sldMk cId="3934133554" sldId="301"/>
        </pc:sldMkLst>
        <pc:spChg chg="mod">
          <ac:chgData name="NGUYEN THE VU 20194214" userId="S::vu.nt194214@sis.hust.edu.vn::bbcc9f94-6ca8-47d3-831e-f58b5cb36ada" providerId="AD" clId="Web-{AEF8113D-C016-260E-5052-78734EE1B9D2}" dt="2023-07-11T10:39:14.578" v="285" actId="20577"/>
          <ac:spMkLst>
            <pc:docMk/>
            <pc:sldMk cId="3934133554" sldId="301"/>
            <ac:spMk id="13" creationId="{C8E5F261-296E-490F-B920-A115247A05A0}"/>
          </ac:spMkLst>
        </pc:spChg>
      </pc:sldChg>
    </pc:docChg>
  </pc:docChgLst>
  <pc:docChgLst>
    <pc:chgData name="Guest User" userId="S::urn:spo:anon#8b0de5803efa155ca79f5eb4e6e8ebecace437a7dabe83b505b434bcc792604f::" providerId="AD" clId="Web-{CC6E5AFD-596D-D730-19E4-8E723670BCCA}"/>
    <pc:docChg chg="modSld sldOrd">
      <pc:chgData name="Guest User" userId="S::urn:spo:anon#8b0de5803efa155ca79f5eb4e6e8ebecace437a7dabe83b505b434bcc792604f::" providerId="AD" clId="Web-{CC6E5AFD-596D-D730-19E4-8E723670BCCA}" dt="2023-07-17T05:43:25.859" v="17" actId="20577"/>
      <pc:docMkLst>
        <pc:docMk/>
      </pc:docMkLst>
      <pc:sldChg chg="ord">
        <pc:chgData name="Guest User" userId="S::urn:spo:anon#8b0de5803efa155ca79f5eb4e6e8ebecace437a7dabe83b505b434bcc792604f::" providerId="AD" clId="Web-{CC6E5AFD-596D-D730-19E4-8E723670BCCA}" dt="2023-07-17T05:42:06.982" v="0"/>
        <pc:sldMkLst>
          <pc:docMk/>
          <pc:sldMk cId="0" sldId="259"/>
        </pc:sldMkLst>
      </pc:sldChg>
      <pc:sldChg chg="modSp">
        <pc:chgData name="Guest User" userId="S::urn:spo:anon#8b0de5803efa155ca79f5eb4e6e8ebecace437a7dabe83b505b434bcc792604f::" providerId="AD" clId="Web-{CC6E5AFD-596D-D730-19E4-8E723670BCCA}" dt="2023-07-17T05:43:25.859" v="17" actId="20577"/>
        <pc:sldMkLst>
          <pc:docMk/>
          <pc:sldMk cId="162051006" sldId="296"/>
        </pc:sldMkLst>
        <pc:spChg chg="mod">
          <ac:chgData name="Guest User" userId="S::urn:spo:anon#8b0de5803efa155ca79f5eb4e6e8ebecace437a7dabe83b505b434bcc792604f::" providerId="AD" clId="Web-{CC6E5AFD-596D-D730-19E4-8E723670BCCA}" dt="2023-07-17T05:43:25.859" v="17" actId="20577"/>
          <ac:spMkLst>
            <pc:docMk/>
            <pc:sldMk cId="162051006" sldId="296"/>
            <ac:spMk id="13" creationId="{C8E5F261-296E-490F-B920-A115247A05A0}"/>
          </ac:spMkLst>
        </pc:spChg>
      </pc:sldChg>
    </pc:docChg>
  </pc:docChgLst>
  <pc:docChgLst>
    <pc:chgData name="Guest User" userId="S::urn:spo:anon#8b0de5803efa155ca79f5eb4e6e8ebecace437a7dabe83b505b434bcc792604f::" providerId="AD" clId="Web-{8865C1A5-F868-9E37-1946-9855F9C9D40D}"/>
    <pc:docChg chg="modSld">
      <pc:chgData name="Guest User" userId="S::urn:spo:anon#8b0de5803efa155ca79f5eb4e6e8ebecace437a7dabe83b505b434bcc792604f::" providerId="AD" clId="Web-{8865C1A5-F868-9E37-1946-9855F9C9D40D}" dt="2023-07-16T13:05:28.884" v="8" actId="20577"/>
      <pc:docMkLst>
        <pc:docMk/>
      </pc:docMkLst>
      <pc:sldChg chg="modSp">
        <pc:chgData name="Guest User" userId="S::urn:spo:anon#8b0de5803efa155ca79f5eb4e6e8ebecace437a7dabe83b505b434bcc792604f::" providerId="AD" clId="Web-{8865C1A5-F868-9E37-1946-9855F9C9D40D}" dt="2023-07-16T13:05:28.884" v="8" actId="20577"/>
        <pc:sldMkLst>
          <pc:docMk/>
          <pc:sldMk cId="0" sldId="258"/>
        </pc:sldMkLst>
        <pc:graphicFrameChg chg="modGraphic">
          <ac:chgData name="Guest User" userId="S::urn:spo:anon#8b0de5803efa155ca79f5eb4e6e8ebecace437a7dabe83b505b434bcc792604f::" providerId="AD" clId="Web-{8865C1A5-F868-9E37-1946-9855F9C9D40D}" dt="2023-07-16T13:05:28.884" v="8" actId="20577"/>
          <ac:graphicFrameMkLst>
            <pc:docMk/>
            <pc:sldMk cId="0" sldId="258"/>
            <ac:graphicFrameMk id="313" creationId="{9DCDC466-E43E-13A4-D864-A3CCF73CB554}"/>
          </ac:graphicFrameMkLst>
        </pc:graphicFrameChg>
      </pc:sldChg>
    </pc:docChg>
  </pc:docChgLst>
  <pc:docChgLst>
    <pc:chgData name="Người dùng Khách" userId="S::urn:spo:anon#8b0de5803efa155ca79f5eb4e6e8ebecace437a7dabe83b505b434bcc792604f::" providerId="AD" clId="Web-{5F34A546-B929-B8E2-A606-0C1A3273CF87}"/>
    <pc:docChg chg="modSld">
      <pc:chgData name="Người dùng Khách" userId="S::urn:spo:anon#8b0de5803efa155ca79f5eb4e6e8ebecace437a7dabe83b505b434bcc792604f::" providerId="AD" clId="Web-{5F34A546-B929-B8E2-A606-0C1A3273CF87}" dt="2024-06-18T16:38:12.726" v="0" actId="1076"/>
      <pc:docMkLst>
        <pc:docMk/>
      </pc:docMkLst>
      <pc:sldChg chg="modSp">
        <pc:chgData name="Người dùng Khách" userId="S::urn:spo:anon#8b0de5803efa155ca79f5eb4e6e8ebecace437a7dabe83b505b434bcc792604f::" providerId="AD" clId="Web-{5F34A546-B929-B8E2-A606-0C1A3273CF87}" dt="2024-06-18T16:38:12.726" v="0" actId="1076"/>
        <pc:sldMkLst>
          <pc:docMk/>
          <pc:sldMk cId="3666914218" sldId="333"/>
        </pc:sldMkLst>
        <pc:graphicFrameChg chg="mod">
          <ac:chgData name="Người dùng Khách" userId="S::urn:spo:anon#8b0de5803efa155ca79f5eb4e6e8ebecace437a7dabe83b505b434bcc792604f::" providerId="AD" clId="Web-{5F34A546-B929-B8E2-A606-0C1A3273CF87}" dt="2024-06-18T16:38:12.726" v="0" actId="1076"/>
          <ac:graphicFrameMkLst>
            <pc:docMk/>
            <pc:sldMk cId="3666914218" sldId="333"/>
            <ac:graphicFrameMk id="7" creationId="{BA7E69C1-15D5-4C31-8D06-D231086D1BD7}"/>
          </ac:graphicFrameMkLst>
        </pc:graphicFrameChg>
      </pc:sldChg>
    </pc:docChg>
  </pc:docChgLst>
  <pc:docChgLst>
    <pc:chgData name="Guest User" userId="S::urn:spo:anon#8b0de5803efa155ca79f5eb4e6e8ebecace437a7dabe83b505b434bcc792604f::" providerId="AD" clId="Web-{89F74C78-8E7F-E7CF-53D1-C21BE5C94431}"/>
    <pc:docChg chg="modSld">
      <pc:chgData name="Guest User" userId="S::urn:spo:anon#8b0de5803efa155ca79f5eb4e6e8ebecace437a7dabe83b505b434bcc792604f::" providerId="AD" clId="Web-{89F74C78-8E7F-E7CF-53D1-C21BE5C94431}" dt="2023-07-19T02:37:32.802" v="9" actId="20577"/>
      <pc:docMkLst>
        <pc:docMk/>
      </pc:docMkLst>
      <pc:sldChg chg="modSp">
        <pc:chgData name="Guest User" userId="S::urn:spo:anon#8b0de5803efa155ca79f5eb4e6e8ebecace437a7dabe83b505b434bcc792604f::" providerId="AD" clId="Web-{89F74C78-8E7F-E7CF-53D1-C21BE5C94431}" dt="2023-07-19T02:37:32.802" v="9" actId="20577"/>
        <pc:sldMkLst>
          <pc:docMk/>
          <pc:sldMk cId="3591089552" sldId="302"/>
        </pc:sldMkLst>
        <pc:spChg chg="mod">
          <ac:chgData name="Guest User" userId="S::urn:spo:anon#8b0de5803efa155ca79f5eb4e6e8ebecace437a7dabe83b505b434bcc792604f::" providerId="AD" clId="Web-{89F74C78-8E7F-E7CF-53D1-C21BE5C94431}" dt="2023-07-19T02:37:32.802" v="9" actId="20577"/>
          <ac:spMkLst>
            <pc:docMk/>
            <pc:sldMk cId="3591089552" sldId="302"/>
            <ac:spMk id="5" creationId="{D8C36484-212E-8AC1-5822-5736345DE11F}"/>
          </ac:spMkLst>
        </pc:spChg>
        <pc:graphicFrameChg chg="mod modGraphic">
          <ac:chgData name="Guest User" userId="S::urn:spo:anon#8b0de5803efa155ca79f5eb4e6e8ebecace437a7dabe83b505b434bcc792604f::" providerId="AD" clId="Web-{89F74C78-8E7F-E7CF-53D1-C21BE5C94431}" dt="2023-07-19T02:34:06.122" v="1"/>
          <ac:graphicFrameMkLst>
            <pc:docMk/>
            <pc:sldMk cId="3591089552" sldId="302"/>
            <ac:graphicFrameMk id="9" creationId="{D33F80DF-0DDE-FC50-1F81-C651780FE2D2}"/>
          </ac:graphicFrameMkLst>
        </pc:graphicFrameChg>
      </pc:sldChg>
      <pc:sldChg chg="modSp">
        <pc:chgData name="Guest User" userId="S::urn:spo:anon#8b0de5803efa155ca79f5eb4e6e8ebecace437a7dabe83b505b434bcc792604f::" providerId="AD" clId="Web-{89F74C78-8E7F-E7CF-53D1-C21BE5C94431}" dt="2023-07-19T02:37:18.458" v="7" actId="20577"/>
        <pc:sldMkLst>
          <pc:docMk/>
          <pc:sldMk cId="3047567005" sldId="304"/>
        </pc:sldMkLst>
        <pc:spChg chg="mod">
          <ac:chgData name="Guest User" userId="S::urn:spo:anon#8b0de5803efa155ca79f5eb4e6e8ebecace437a7dabe83b505b434bcc792604f::" providerId="AD" clId="Web-{89F74C78-8E7F-E7CF-53D1-C21BE5C94431}" dt="2023-07-19T02:37:18.458" v="7" actId="20577"/>
          <ac:spMkLst>
            <pc:docMk/>
            <pc:sldMk cId="3047567005" sldId="304"/>
            <ac:spMk id="5" creationId="{64678263-25E5-EAF1-DD2B-627C05534918}"/>
          </ac:spMkLst>
        </pc:spChg>
      </pc:sldChg>
    </pc:docChg>
  </pc:docChgLst>
  <pc:docChgLst>
    <pc:chgData name="Người dùng Khách" userId="S::urn:spo:anon#8b0de5803efa155ca79f5eb4e6e8ebecace437a7dabe83b505b434bcc792604f::" providerId="AD" clId="Web-{613DD36F-3925-87D0-B043-0EAB4E6F447E}"/>
    <pc:docChg chg="sldOrd">
      <pc:chgData name="Người dùng Khách" userId="S::urn:spo:anon#8b0de5803efa155ca79f5eb4e6e8ebecace437a7dabe83b505b434bcc792604f::" providerId="AD" clId="Web-{613DD36F-3925-87D0-B043-0EAB4E6F447E}" dt="2024-06-18T16:09:19.632" v="4"/>
      <pc:docMkLst>
        <pc:docMk/>
      </pc:docMkLst>
      <pc:sldChg chg="ord">
        <pc:chgData name="Người dùng Khách" userId="S::urn:spo:anon#8b0de5803efa155ca79f5eb4e6e8ebecace437a7dabe83b505b434bcc792604f::" providerId="AD" clId="Web-{613DD36F-3925-87D0-B043-0EAB4E6F447E}" dt="2024-06-18T16:08:25.959" v="2"/>
        <pc:sldMkLst>
          <pc:docMk/>
          <pc:sldMk cId="3492231045" sldId="293"/>
        </pc:sldMkLst>
      </pc:sldChg>
      <pc:sldChg chg="ord">
        <pc:chgData name="Người dùng Khách" userId="S::urn:spo:anon#8b0de5803efa155ca79f5eb4e6e8ebecace437a7dabe83b505b434bcc792604f::" providerId="AD" clId="Web-{613DD36F-3925-87D0-B043-0EAB4E6F447E}" dt="2024-06-18T15:42:38.181" v="0"/>
        <pc:sldMkLst>
          <pc:docMk/>
          <pc:sldMk cId="3162127622" sldId="295"/>
        </pc:sldMkLst>
      </pc:sldChg>
      <pc:sldChg chg="ord">
        <pc:chgData name="Người dùng Khách" userId="S::urn:spo:anon#8b0de5803efa155ca79f5eb4e6e8ebecace437a7dabe83b505b434bcc792604f::" providerId="AD" clId="Web-{613DD36F-3925-87D0-B043-0EAB4E6F447E}" dt="2024-06-18T15:56:54.269" v="1"/>
        <pc:sldMkLst>
          <pc:docMk/>
          <pc:sldMk cId="3934133554" sldId="301"/>
        </pc:sldMkLst>
      </pc:sldChg>
      <pc:sldChg chg="ord">
        <pc:chgData name="Người dùng Khách" userId="S::urn:spo:anon#8b0de5803efa155ca79f5eb4e6e8ebecace437a7dabe83b505b434bcc792604f::" providerId="AD" clId="Web-{613DD36F-3925-87D0-B043-0EAB4E6F447E}" dt="2024-06-18T16:09:19.632" v="4"/>
        <pc:sldMkLst>
          <pc:docMk/>
          <pc:sldMk cId="2817925624" sldId="329"/>
        </pc:sldMkLst>
      </pc:sldChg>
    </pc:docChg>
  </pc:docChgLst>
  <pc:docChgLst>
    <pc:chgData name="Pham Dinh Tu 20210888" userId="S::tu.pd210888@sis.hust.edu.vn::e3e8fe58-f72f-4eaa-82e6-15e42bdb02dc" providerId="AD" clId="Web-{9CABA227-74E2-07B7-FF6A-0CE047395DE2}"/>
    <pc:docChg chg="sldOrd">
      <pc:chgData name="Pham Dinh Tu 20210888" userId="S::tu.pd210888@sis.hust.edu.vn::e3e8fe58-f72f-4eaa-82e6-15e42bdb02dc" providerId="AD" clId="Web-{9CABA227-74E2-07B7-FF6A-0CE047395DE2}" dt="2024-06-19T06:59:57.001" v="1"/>
      <pc:docMkLst>
        <pc:docMk/>
      </pc:docMkLst>
      <pc:sldChg chg="ord">
        <pc:chgData name="Pham Dinh Tu 20210888" userId="S::tu.pd210888@sis.hust.edu.vn::e3e8fe58-f72f-4eaa-82e6-15e42bdb02dc" providerId="AD" clId="Web-{9CABA227-74E2-07B7-FF6A-0CE047395DE2}" dt="2024-06-19T03:26:14.821" v="0"/>
        <pc:sldMkLst>
          <pc:docMk/>
          <pc:sldMk cId="2761760777" sldId="307"/>
        </pc:sldMkLst>
      </pc:sldChg>
      <pc:sldChg chg="ord">
        <pc:chgData name="Pham Dinh Tu 20210888" userId="S::tu.pd210888@sis.hust.edu.vn::e3e8fe58-f72f-4eaa-82e6-15e42bdb02dc" providerId="AD" clId="Web-{9CABA227-74E2-07B7-FF6A-0CE047395DE2}" dt="2024-06-19T06:59:57.001" v="1"/>
        <pc:sldMkLst>
          <pc:docMk/>
          <pc:sldMk cId="3577070963" sldId="332"/>
        </pc:sldMkLst>
      </pc:sldChg>
    </pc:docChg>
  </pc:docChgLst>
  <pc:docChgLst>
    <pc:chgData name="NGUYEN THE VU 20194214" userId="bbcc9f94-6ca8-47d3-831e-f58b5cb36ada" providerId="ADAL" clId="{455D1C43-0E94-4CA4-9875-D708596208B4}"/>
    <pc:docChg chg="custSel addSld delSld modSld sldOrd">
      <pc:chgData name="NGUYEN THE VU 20194214" userId="bbcc9f94-6ca8-47d3-831e-f58b5cb36ada" providerId="ADAL" clId="{455D1C43-0E94-4CA4-9875-D708596208B4}" dt="2023-07-08T17:41:35.797" v="1126" actId="20577"/>
      <pc:docMkLst>
        <pc:docMk/>
      </pc:docMkLst>
      <pc:sldChg chg="addSp delSp modSp mod ord">
        <pc:chgData name="NGUYEN THE VU 20194214" userId="bbcc9f94-6ca8-47d3-831e-f58b5cb36ada" providerId="ADAL" clId="{455D1C43-0E94-4CA4-9875-D708596208B4}" dt="2023-07-08T07:43:07.692" v="664"/>
        <pc:sldMkLst>
          <pc:docMk/>
          <pc:sldMk cId="4154730962" sldId="294"/>
        </pc:sldMkLst>
        <pc:spChg chg="add mod">
          <ac:chgData name="NGUYEN THE VU 20194214" userId="bbcc9f94-6ca8-47d3-831e-f58b5cb36ada" providerId="ADAL" clId="{455D1C43-0E94-4CA4-9875-D708596208B4}" dt="2023-07-08T07:43:05.616" v="662" actId="20577"/>
          <ac:spMkLst>
            <pc:docMk/>
            <pc:sldMk cId="4154730962" sldId="294"/>
            <ac:spMk id="2" creationId="{5466A9CA-C2F1-A729-EEA1-110DDECB939C}"/>
          </ac:spMkLst>
        </pc:spChg>
        <pc:spChg chg="add del mod">
          <ac:chgData name="NGUYEN THE VU 20194214" userId="bbcc9f94-6ca8-47d3-831e-f58b5cb36ada" providerId="ADAL" clId="{455D1C43-0E94-4CA4-9875-D708596208B4}" dt="2023-07-08T07:41:23.718" v="614" actId="478"/>
          <ac:spMkLst>
            <pc:docMk/>
            <pc:sldMk cId="4154730962" sldId="294"/>
            <ac:spMk id="6" creationId="{8AAD790D-EDF8-6107-438C-B646BC9EB122}"/>
          </ac:spMkLst>
        </pc:spChg>
        <pc:spChg chg="add del mod">
          <ac:chgData name="NGUYEN THE VU 20194214" userId="bbcc9f94-6ca8-47d3-831e-f58b5cb36ada" providerId="ADAL" clId="{455D1C43-0E94-4CA4-9875-D708596208B4}" dt="2023-07-08T07:41:53.251" v="618" actId="478"/>
          <ac:spMkLst>
            <pc:docMk/>
            <pc:sldMk cId="4154730962" sldId="294"/>
            <ac:spMk id="7" creationId="{C8C4DE98-15BA-66A2-A7F3-D44109F34DD7}"/>
          </ac:spMkLst>
        </pc:spChg>
        <pc:spChg chg="del mod">
          <ac:chgData name="NGUYEN THE VU 20194214" userId="bbcc9f94-6ca8-47d3-831e-f58b5cb36ada" providerId="ADAL" clId="{455D1C43-0E94-4CA4-9875-D708596208B4}" dt="2023-07-08T07:41:20.417" v="612" actId="478"/>
          <ac:spMkLst>
            <pc:docMk/>
            <pc:sldMk cId="4154730962" sldId="294"/>
            <ac:spMk id="13" creationId="{C8E5F261-296E-490F-B920-A115247A05A0}"/>
          </ac:spMkLst>
        </pc:spChg>
        <pc:picChg chg="add mod">
          <ac:chgData name="NGUYEN THE VU 20194214" userId="bbcc9f94-6ca8-47d3-831e-f58b5cb36ada" providerId="ADAL" clId="{455D1C43-0E94-4CA4-9875-D708596208B4}" dt="2023-07-08T07:42:54.412" v="631" actId="1076"/>
          <ac:picMkLst>
            <pc:docMk/>
            <pc:sldMk cId="4154730962" sldId="294"/>
            <ac:picMk id="9" creationId="{8F020DEF-5724-1C33-3A83-75C44634AA61}"/>
          </ac:picMkLst>
        </pc:picChg>
        <pc:picChg chg="add mod">
          <ac:chgData name="NGUYEN THE VU 20194214" userId="bbcc9f94-6ca8-47d3-831e-f58b5cb36ada" providerId="ADAL" clId="{455D1C43-0E94-4CA4-9875-D708596208B4}" dt="2023-07-08T07:42:53.266" v="630" actId="1076"/>
          <ac:picMkLst>
            <pc:docMk/>
            <pc:sldMk cId="4154730962" sldId="294"/>
            <ac:picMk id="11" creationId="{E6E5CF4F-7963-0A9D-7754-433CE4D83369}"/>
          </ac:picMkLst>
        </pc:picChg>
        <pc:picChg chg="add del mod">
          <ac:chgData name="NGUYEN THE VU 20194214" userId="bbcc9f94-6ca8-47d3-831e-f58b5cb36ada" providerId="ADAL" clId="{455D1C43-0E94-4CA4-9875-D708596208B4}" dt="2023-07-08T07:41:18.047" v="611" actId="478"/>
          <ac:picMkLst>
            <pc:docMk/>
            <pc:sldMk cId="4154730962" sldId="294"/>
            <ac:picMk id="1026" creationId="{7CE84FB9-027B-EEFD-7ED9-92FB03625793}"/>
          </ac:picMkLst>
        </pc:picChg>
      </pc:sldChg>
      <pc:sldChg chg="add">
        <pc:chgData name="NGUYEN THE VU 20194214" userId="bbcc9f94-6ca8-47d3-831e-f58b5cb36ada" providerId="ADAL" clId="{455D1C43-0E94-4CA4-9875-D708596208B4}" dt="2023-07-08T07:41:12.611" v="610" actId="2890"/>
        <pc:sldMkLst>
          <pc:docMk/>
          <pc:sldMk cId="1699655363" sldId="298"/>
        </pc:sldMkLst>
      </pc:sldChg>
      <pc:sldChg chg="delSp modSp add mod ord">
        <pc:chgData name="NGUYEN THE VU 20194214" userId="bbcc9f94-6ca8-47d3-831e-f58b5cb36ada" providerId="ADAL" clId="{455D1C43-0E94-4CA4-9875-D708596208B4}" dt="2023-07-08T07:43:55.258" v="703" actId="20577"/>
        <pc:sldMkLst>
          <pc:docMk/>
          <pc:sldMk cId="639246267" sldId="299"/>
        </pc:sldMkLst>
        <pc:spChg chg="del">
          <ac:chgData name="NGUYEN THE VU 20194214" userId="bbcc9f94-6ca8-47d3-831e-f58b5cb36ada" providerId="ADAL" clId="{455D1C43-0E94-4CA4-9875-D708596208B4}" dt="2023-07-08T07:43:40.679" v="672" actId="478"/>
          <ac:spMkLst>
            <pc:docMk/>
            <pc:sldMk cId="639246267" sldId="299"/>
            <ac:spMk id="2" creationId="{5466A9CA-C2F1-A729-EEA1-110DDECB939C}"/>
          </ac:spMkLst>
        </pc:spChg>
        <pc:spChg chg="mod">
          <ac:chgData name="NGUYEN THE VU 20194214" userId="bbcc9f94-6ca8-47d3-831e-f58b5cb36ada" providerId="ADAL" clId="{455D1C43-0E94-4CA4-9875-D708596208B4}" dt="2023-07-08T07:43:55.258" v="703" actId="20577"/>
          <ac:spMkLst>
            <pc:docMk/>
            <pc:sldMk cId="639246267" sldId="299"/>
            <ac:spMk id="13" creationId="{C8E5F261-296E-490F-B920-A115247A05A0}"/>
          </ac:spMkLst>
        </pc:spChg>
        <pc:picChg chg="del">
          <ac:chgData name="NGUYEN THE VU 20194214" userId="bbcc9f94-6ca8-47d3-831e-f58b5cb36ada" providerId="ADAL" clId="{455D1C43-0E94-4CA4-9875-D708596208B4}" dt="2023-07-08T07:43:37.946" v="671" actId="478"/>
          <ac:picMkLst>
            <pc:docMk/>
            <pc:sldMk cId="639246267" sldId="299"/>
            <ac:picMk id="1026" creationId="{7CE84FB9-027B-EEFD-7ED9-92FB03625793}"/>
          </ac:picMkLst>
        </pc:picChg>
      </pc:sldChg>
      <pc:sldChg chg="delSp add del mod">
        <pc:chgData name="NGUYEN THE VU 20194214" userId="bbcc9f94-6ca8-47d3-831e-f58b5cb36ada" providerId="ADAL" clId="{455D1C43-0E94-4CA4-9875-D708596208B4}" dt="2023-07-08T07:43:33.280" v="667" actId="2696"/>
        <pc:sldMkLst>
          <pc:docMk/>
          <pc:sldMk cId="2642434582" sldId="299"/>
        </pc:sldMkLst>
        <pc:picChg chg="del">
          <ac:chgData name="NGUYEN THE VU 20194214" userId="bbcc9f94-6ca8-47d3-831e-f58b5cb36ada" providerId="ADAL" clId="{455D1C43-0E94-4CA4-9875-D708596208B4}" dt="2023-07-08T07:43:29.741" v="666" actId="478"/>
          <ac:picMkLst>
            <pc:docMk/>
            <pc:sldMk cId="2642434582" sldId="299"/>
            <ac:picMk id="9" creationId="{8F020DEF-5724-1C33-3A83-75C44634AA61}"/>
          </ac:picMkLst>
        </pc:picChg>
      </pc:sldChg>
      <pc:sldChg chg="addSp delSp modSp add mod">
        <pc:chgData name="NGUYEN THE VU 20194214" userId="bbcc9f94-6ca8-47d3-831e-f58b5cb36ada" providerId="ADAL" clId="{455D1C43-0E94-4CA4-9875-D708596208B4}" dt="2023-07-08T17:41:35.797" v="1126" actId="20577"/>
        <pc:sldMkLst>
          <pc:docMk/>
          <pc:sldMk cId="3747306947" sldId="300"/>
        </pc:sldMkLst>
        <pc:spChg chg="mod">
          <ac:chgData name="NGUYEN THE VU 20194214" userId="bbcc9f94-6ca8-47d3-831e-f58b5cb36ada" providerId="ADAL" clId="{455D1C43-0E94-4CA4-9875-D708596208B4}" dt="2023-07-08T17:41:35.797" v="1126" actId="20577"/>
          <ac:spMkLst>
            <pc:docMk/>
            <pc:sldMk cId="3747306947" sldId="300"/>
            <ac:spMk id="4" creationId="{AACAB5E1-2F08-4B97-AA30-F4533CCCC400}"/>
          </ac:spMkLst>
        </pc:spChg>
        <pc:spChg chg="mod">
          <ac:chgData name="NGUYEN THE VU 20194214" userId="bbcc9f94-6ca8-47d3-831e-f58b5cb36ada" providerId="ADAL" clId="{455D1C43-0E94-4CA4-9875-D708596208B4}" dt="2023-07-08T17:34:29.105" v="1125"/>
          <ac:spMkLst>
            <pc:docMk/>
            <pc:sldMk cId="3747306947" sldId="300"/>
            <ac:spMk id="13" creationId="{C8E5F261-296E-490F-B920-A115247A05A0}"/>
          </ac:spMkLst>
        </pc:spChg>
        <pc:graphicFrameChg chg="add del mod modGraphic">
          <ac:chgData name="NGUYEN THE VU 20194214" userId="bbcc9f94-6ca8-47d3-831e-f58b5cb36ada" providerId="ADAL" clId="{455D1C43-0E94-4CA4-9875-D708596208B4}" dt="2023-07-08T17:22:07.193" v="747" actId="478"/>
          <ac:graphicFrameMkLst>
            <pc:docMk/>
            <pc:sldMk cId="3747306947" sldId="300"/>
            <ac:graphicFrameMk id="2" creationId="{7794B0BE-4C3E-72C1-351E-E752F65DF208}"/>
          </ac:graphicFrameMkLst>
        </pc:graphicFrameChg>
        <pc:graphicFrameChg chg="add del mod">
          <ac:chgData name="NGUYEN THE VU 20194214" userId="bbcc9f94-6ca8-47d3-831e-f58b5cb36ada" providerId="ADAL" clId="{455D1C43-0E94-4CA4-9875-D708596208B4}" dt="2023-07-08T17:21:11.255" v="740" actId="478"/>
          <ac:graphicFrameMkLst>
            <pc:docMk/>
            <pc:sldMk cId="3747306947" sldId="300"/>
            <ac:graphicFrameMk id="5" creationId="{499440EA-CD87-872D-30C0-7103472AFB0C}"/>
          </ac:graphicFrameMkLst>
        </pc:graphicFrameChg>
        <pc:graphicFrameChg chg="add mod modGraphic">
          <ac:chgData name="NGUYEN THE VU 20194214" userId="bbcc9f94-6ca8-47d3-831e-f58b5cb36ada" providerId="ADAL" clId="{455D1C43-0E94-4CA4-9875-D708596208B4}" dt="2023-07-08T17:34:16.585" v="1116" actId="1076"/>
          <ac:graphicFrameMkLst>
            <pc:docMk/>
            <pc:sldMk cId="3747306947" sldId="300"/>
            <ac:graphicFrameMk id="6" creationId="{9363FF46-7BDC-13B2-0EEF-DA9E18527976}"/>
          </ac:graphicFrameMkLst>
        </pc:graphicFrameChg>
      </pc:sldChg>
    </pc:docChg>
  </pc:docChgLst>
  <pc:docChgLst>
    <pc:chgData name="Guest User" userId="S::urn:spo:anon#8b0de5803efa155ca79f5eb4e6e8ebecace437a7dabe83b505b434bcc792604f::" providerId="AD" clId="Web-{BF47F362-388A-4335-2367-8BEFC4D5A05A}"/>
    <pc:docChg chg="modSld">
      <pc:chgData name="Guest User" userId="S::urn:spo:anon#8b0de5803efa155ca79f5eb4e6e8ebecace437a7dabe83b505b434bcc792604f::" providerId="AD" clId="Web-{BF47F362-388A-4335-2367-8BEFC4D5A05A}" dt="2023-07-17T06:15:56.503" v="114" actId="20577"/>
      <pc:docMkLst>
        <pc:docMk/>
      </pc:docMkLst>
      <pc:sldChg chg="modSp">
        <pc:chgData name="Guest User" userId="S::urn:spo:anon#8b0de5803efa155ca79f5eb4e6e8ebecace437a7dabe83b505b434bcc792604f::" providerId="AD" clId="Web-{BF47F362-388A-4335-2367-8BEFC4D5A05A}" dt="2023-07-17T06:15:56.503" v="114" actId="20577"/>
        <pc:sldMkLst>
          <pc:docMk/>
          <pc:sldMk cId="0" sldId="258"/>
        </pc:sldMkLst>
        <pc:graphicFrameChg chg="modGraphic">
          <ac:chgData name="Guest User" userId="S::urn:spo:anon#8b0de5803efa155ca79f5eb4e6e8ebecace437a7dabe83b505b434bcc792604f::" providerId="AD" clId="Web-{BF47F362-388A-4335-2367-8BEFC4D5A05A}" dt="2023-07-17T06:15:56.503" v="114" actId="20577"/>
          <ac:graphicFrameMkLst>
            <pc:docMk/>
            <pc:sldMk cId="0" sldId="258"/>
            <ac:graphicFrameMk id="313" creationId="{9DCDC466-E43E-13A4-D864-A3CCF73CB554}"/>
          </ac:graphicFrameMkLst>
        </pc:graphicFrameChg>
      </pc:sldChg>
      <pc:sldChg chg="modSp">
        <pc:chgData name="Guest User" userId="S::urn:spo:anon#8b0de5803efa155ca79f5eb4e6e8ebecace437a7dabe83b505b434bcc792604f::" providerId="AD" clId="Web-{BF47F362-388A-4335-2367-8BEFC4D5A05A}" dt="2023-07-17T06:13:01.622" v="110" actId="1076"/>
        <pc:sldMkLst>
          <pc:docMk/>
          <pc:sldMk cId="3047567005" sldId="304"/>
        </pc:sldMkLst>
        <pc:spChg chg="mod">
          <ac:chgData name="Guest User" userId="S::urn:spo:anon#8b0de5803efa155ca79f5eb4e6e8ebecace437a7dabe83b505b434bcc792604f::" providerId="AD" clId="Web-{BF47F362-388A-4335-2367-8BEFC4D5A05A}" dt="2023-07-17T06:13:01.622" v="110" actId="1076"/>
          <ac:spMkLst>
            <pc:docMk/>
            <pc:sldMk cId="3047567005" sldId="304"/>
            <ac:spMk id="5" creationId="{64678263-25E5-EAF1-DD2B-627C05534918}"/>
          </ac:spMkLst>
        </pc:spChg>
      </pc:sldChg>
      <pc:sldChg chg="modSp">
        <pc:chgData name="Guest User" userId="S::urn:spo:anon#8b0de5803efa155ca79f5eb4e6e8ebecace437a7dabe83b505b434bcc792604f::" providerId="AD" clId="Web-{BF47F362-388A-4335-2367-8BEFC4D5A05A}" dt="2023-07-17T06:12:34.997" v="109" actId="20577"/>
        <pc:sldMkLst>
          <pc:docMk/>
          <pc:sldMk cId="1824294029" sldId="312"/>
        </pc:sldMkLst>
        <pc:spChg chg="mod">
          <ac:chgData name="Guest User" userId="S::urn:spo:anon#8b0de5803efa155ca79f5eb4e6e8ebecace437a7dabe83b505b434bcc792604f::" providerId="AD" clId="Web-{BF47F362-388A-4335-2367-8BEFC4D5A05A}" dt="2023-07-17T06:12:34.997" v="109" actId="20577"/>
          <ac:spMkLst>
            <pc:docMk/>
            <pc:sldMk cId="1824294029" sldId="312"/>
            <ac:spMk id="5" creationId="{64678263-25E5-EAF1-DD2B-627C05534918}"/>
          </ac:spMkLst>
        </pc:spChg>
      </pc:sldChg>
    </pc:docChg>
  </pc:docChgLst>
  <pc:docChgLst>
    <pc:chgData name="Guest User" userId="S::urn:spo:anon#8b0de5803efa155ca79f5eb4e6e8ebecace437a7dabe83b505b434bcc792604f::" providerId="AD" clId="Web-{1187B2AE-E80C-971B-7374-43E98664AF08}"/>
    <pc:docChg chg="sldOrd">
      <pc:chgData name="Guest User" userId="S::urn:spo:anon#8b0de5803efa155ca79f5eb4e6e8ebecace437a7dabe83b505b434bcc792604f::" providerId="AD" clId="Web-{1187B2AE-E80C-971B-7374-43E98664AF08}" dt="2023-07-07T16:50:34.054" v="0"/>
      <pc:docMkLst>
        <pc:docMk/>
      </pc:docMkLst>
      <pc:sldChg chg="ord">
        <pc:chgData name="Guest User" userId="S::urn:spo:anon#8b0de5803efa155ca79f5eb4e6e8ebecace437a7dabe83b505b434bcc792604f::" providerId="AD" clId="Web-{1187B2AE-E80C-971B-7374-43E98664AF08}" dt="2023-07-07T16:50:34.054" v="0"/>
        <pc:sldMkLst>
          <pc:docMk/>
          <pc:sldMk cId="0" sldId="259"/>
        </pc:sldMkLst>
      </pc:sldChg>
    </pc:docChg>
  </pc:docChgLst>
  <pc:docChgLst>
    <pc:chgData name="Guest User" userId="S::urn:spo:anon#8b0de5803efa155ca79f5eb4e6e8ebecace437a7dabe83b505b434bcc792604f::" providerId="AD" clId="Web-{F929D9F0-4F6D-4630-9752-09E041F08581}"/>
    <pc:docChg chg="addSld delSld modSld sldOrd">
      <pc:chgData name="Guest User" userId="S::urn:spo:anon#8b0de5803efa155ca79f5eb4e6e8ebecace437a7dabe83b505b434bcc792604f::" providerId="AD" clId="Web-{F929D9F0-4F6D-4630-9752-09E041F08581}" dt="2023-07-12T06:15:59.042" v="485"/>
      <pc:docMkLst>
        <pc:docMk/>
      </pc:docMkLst>
      <pc:sldChg chg="addSp delSp modSp">
        <pc:chgData name="Guest User" userId="S::urn:spo:anon#8b0de5803efa155ca79f5eb4e6e8ebecace437a7dabe83b505b434bcc792604f::" providerId="AD" clId="Web-{F929D9F0-4F6D-4630-9752-09E041F08581}" dt="2023-07-12T05:35:58.831" v="44" actId="14100"/>
        <pc:sldMkLst>
          <pc:docMk/>
          <pc:sldMk cId="3162127622" sldId="295"/>
        </pc:sldMkLst>
        <pc:spChg chg="add mod">
          <ac:chgData name="Guest User" userId="S::urn:spo:anon#8b0de5803efa155ca79f5eb4e6e8ebecace437a7dabe83b505b434bcc792604f::" providerId="AD" clId="Web-{F929D9F0-4F6D-4630-9752-09E041F08581}" dt="2023-07-12T05:31:39.872" v="27" actId="14100"/>
          <ac:spMkLst>
            <pc:docMk/>
            <pc:sldMk cId="3162127622" sldId="295"/>
            <ac:spMk id="2" creationId="{1737BBE2-C9DD-1262-7463-E1522C19566B}"/>
          </ac:spMkLst>
        </pc:spChg>
        <pc:spChg chg="del mod">
          <ac:chgData name="Guest User" userId="S::urn:spo:anon#8b0de5803efa155ca79f5eb4e6e8ebecace437a7dabe83b505b434bcc792604f::" providerId="AD" clId="Web-{F929D9F0-4F6D-4630-9752-09E041F08581}" dt="2023-07-12T05:31:56.076" v="29"/>
          <ac:spMkLst>
            <pc:docMk/>
            <pc:sldMk cId="3162127622" sldId="295"/>
            <ac:spMk id="13" creationId="{C8E5F261-296E-490F-B920-A115247A05A0}"/>
          </ac:spMkLst>
        </pc:spChg>
        <pc:picChg chg="add del mod">
          <ac:chgData name="Guest User" userId="S::urn:spo:anon#8b0de5803efa155ca79f5eb4e6e8ebecace437a7dabe83b505b434bcc792604f::" providerId="AD" clId="Web-{F929D9F0-4F6D-4630-9752-09E041F08581}" dt="2023-07-12T05:34:26.266" v="32"/>
          <ac:picMkLst>
            <pc:docMk/>
            <pc:sldMk cId="3162127622" sldId="295"/>
            <ac:picMk id="5" creationId="{CAB1A694-0887-60F6-1866-3F4933FCB55D}"/>
          </ac:picMkLst>
        </pc:picChg>
        <pc:picChg chg="add mod">
          <ac:chgData name="Guest User" userId="S::urn:spo:anon#8b0de5803efa155ca79f5eb4e6e8ebecace437a7dabe83b505b434bcc792604f::" providerId="AD" clId="Web-{F929D9F0-4F6D-4630-9752-09E041F08581}" dt="2023-07-12T05:35:58.831" v="44" actId="14100"/>
          <ac:picMkLst>
            <pc:docMk/>
            <pc:sldMk cId="3162127622" sldId="295"/>
            <ac:picMk id="6" creationId="{BAFA9248-22C7-7319-7675-D497A66752A1}"/>
          </ac:picMkLst>
        </pc:picChg>
      </pc:sldChg>
      <pc:sldChg chg="ord">
        <pc:chgData name="Guest User" userId="S::urn:spo:anon#8b0de5803efa155ca79f5eb4e6e8ebecace437a7dabe83b505b434bcc792604f::" providerId="AD" clId="Web-{F929D9F0-4F6D-4630-9752-09E041F08581}" dt="2023-07-12T05:28:20.337" v="0"/>
        <pc:sldMkLst>
          <pc:docMk/>
          <pc:sldMk cId="1699655363" sldId="298"/>
        </pc:sldMkLst>
      </pc:sldChg>
      <pc:sldChg chg="addSp delSp modSp add ord replId">
        <pc:chgData name="Guest User" userId="S::urn:spo:anon#8b0de5803efa155ca79f5eb4e6e8ebecace437a7dabe83b505b434bcc792604f::" providerId="AD" clId="Web-{F929D9F0-4F6D-4630-9752-09E041F08581}" dt="2023-07-12T06:15:59.042" v="485"/>
        <pc:sldMkLst>
          <pc:docMk/>
          <pc:sldMk cId="3591089552" sldId="302"/>
        </pc:sldMkLst>
        <pc:spChg chg="add mod">
          <ac:chgData name="Guest User" userId="S::urn:spo:anon#8b0de5803efa155ca79f5eb4e6e8ebecace437a7dabe83b505b434bcc792604f::" providerId="AD" clId="Web-{F929D9F0-4F6D-4630-9752-09E041F08581}" dt="2023-07-12T06:04:05.946" v="305" actId="20577"/>
          <ac:spMkLst>
            <pc:docMk/>
            <pc:sldMk cId="3591089552" sldId="302"/>
            <ac:spMk id="5" creationId="{D8C36484-212E-8AC1-5822-5736345DE11F}"/>
          </ac:spMkLst>
        </pc:spChg>
        <pc:spChg chg="add del mod">
          <ac:chgData name="Guest User" userId="S::urn:spo:anon#8b0de5803efa155ca79f5eb4e6e8ebecace437a7dabe83b505b434bcc792604f::" providerId="AD" clId="Web-{F929D9F0-4F6D-4630-9752-09E041F08581}" dt="2023-07-12T05:58:12.312" v="278"/>
          <ac:spMkLst>
            <pc:docMk/>
            <pc:sldMk cId="3591089552" sldId="302"/>
            <ac:spMk id="7" creationId="{5F6B8D66-8824-DBE4-85C3-4F4C66B73F01}"/>
          </ac:spMkLst>
        </pc:spChg>
        <pc:spChg chg="del mod">
          <ac:chgData name="Guest User" userId="S::urn:spo:anon#8b0de5803efa155ca79f5eb4e6e8ebecace437a7dabe83b505b434bcc792604f::" providerId="AD" clId="Web-{F929D9F0-4F6D-4630-9752-09E041F08581}" dt="2023-07-12T05:58:06.656" v="277"/>
          <ac:spMkLst>
            <pc:docMk/>
            <pc:sldMk cId="3591089552" sldId="302"/>
            <ac:spMk id="13" creationId="{C8E5F261-296E-490F-B920-A115247A05A0}"/>
          </ac:spMkLst>
        </pc:spChg>
        <pc:graphicFrameChg chg="add mod modGraphic">
          <ac:chgData name="Guest User" userId="S::urn:spo:anon#8b0de5803efa155ca79f5eb4e6e8ebecace437a7dabe83b505b434bcc792604f::" providerId="AD" clId="Web-{F929D9F0-4F6D-4630-9752-09E041F08581}" dt="2023-07-12T06:15:59.042" v="485"/>
          <ac:graphicFrameMkLst>
            <pc:docMk/>
            <pc:sldMk cId="3591089552" sldId="302"/>
            <ac:graphicFrameMk id="9" creationId="{D33F80DF-0DDE-FC50-1F81-C651780FE2D2}"/>
          </ac:graphicFrameMkLst>
        </pc:graphicFrameChg>
      </pc:sldChg>
      <pc:sldChg chg="add del replId">
        <pc:chgData name="Guest User" userId="S::urn:spo:anon#8b0de5803efa155ca79f5eb4e6e8ebecace437a7dabe83b505b434bcc792604f::" providerId="AD" clId="Web-{F929D9F0-4F6D-4630-9752-09E041F08581}" dt="2023-07-12T06:03:59.618" v="300"/>
        <pc:sldMkLst>
          <pc:docMk/>
          <pc:sldMk cId="3431122111" sldId="303"/>
        </pc:sldMkLst>
      </pc:sldChg>
      <pc:sldChg chg="addSp delSp modSp add replId">
        <pc:chgData name="Guest User" userId="S::urn:spo:anon#8b0de5803efa155ca79f5eb4e6e8ebecace437a7dabe83b505b434bcc792604f::" providerId="AD" clId="Web-{F929D9F0-4F6D-4630-9752-09E041F08581}" dt="2023-07-12T05:57:04.420" v="270" actId="1076"/>
        <pc:sldMkLst>
          <pc:docMk/>
          <pc:sldMk cId="3047567005" sldId="304"/>
        </pc:sldMkLst>
        <pc:spChg chg="add del mod">
          <ac:chgData name="Guest User" userId="S::urn:spo:anon#8b0de5803efa155ca79f5eb4e6e8ebecace437a7dabe83b505b434bcc792604f::" providerId="AD" clId="Web-{F929D9F0-4F6D-4630-9752-09E041F08581}" dt="2023-07-12T05:57:04.420" v="270" actId="1076"/>
          <ac:spMkLst>
            <pc:docMk/>
            <pc:sldMk cId="3047567005" sldId="304"/>
            <ac:spMk id="5" creationId="{64678263-25E5-EAF1-DD2B-627C05534918}"/>
          </ac:spMkLst>
        </pc:spChg>
        <pc:spChg chg="add del mod">
          <ac:chgData name="Guest User" userId="S::urn:spo:anon#8b0de5803efa155ca79f5eb4e6e8ebecace437a7dabe83b505b434bcc792604f::" providerId="AD" clId="Web-{F929D9F0-4F6D-4630-9752-09E041F08581}" dt="2023-07-12T05:54:46.213" v="231"/>
          <ac:spMkLst>
            <pc:docMk/>
            <pc:sldMk cId="3047567005" sldId="304"/>
            <ac:spMk id="6" creationId="{C0692857-0C4E-836D-AC78-B1E724DA32BC}"/>
          </ac:spMkLst>
        </pc:spChg>
        <pc:spChg chg="add del">
          <ac:chgData name="Guest User" userId="S::urn:spo:anon#8b0de5803efa155ca79f5eb4e6e8ebecace437a7dabe83b505b434bcc792604f::" providerId="AD" clId="Web-{F929D9F0-4F6D-4630-9752-09E041F08581}" dt="2023-07-12T05:55:21.136" v="251"/>
          <ac:spMkLst>
            <pc:docMk/>
            <pc:sldMk cId="3047567005" sldId="304"/>
            <ac:spMk id="7" creationId="{A7A68FED-75FC-9E0C-B489-5BB42300F1E7}"/>
          </ac:spMkLst>
        </pc:spChg>
        <pc:spChg chg="add del mod">
          <ac:chgData name="Guest User" userId="S::urn:spo:anon#8b0de5803efa155ca79f5eb4e6e8ebecace437a7dabe83b505b434bcc792604f::" providerId="AD" clId="Web-{F929D9F0-4F6D-4630-9752-09E041F08581}" dt="2023-07-12T05:55:34.152" v="255"/>
          <ac:spMkLst>
            <pc:docMk/>
            <pc:sldMk cId="3047567005" sldId="304"/>
            <ac:spMk id="13" creationId="{C8E5F261-296E-490F-B920-A115247A05A0}"/>
          </ac:spMkLst>
        </pc:spChg>
      </pc:sldChg>
      <pc:sldChg chg="new del">
        <pc:chgData name="Guest User" userId="S::urn:spo:anon#8b0de5803efa155ca79f5eb4e6e8ebecace437a7dabe83b505b434bcc792604f::" providerId="AD" clId="Web-{F929D9F0-4F6D-4630-9752-09E041F08581}" dt="2023-07-12T05:36:14.316" v="46"/>
        <pc:sldMkLst>
          <pc:docMk/>
          <pc:sldMk cId="3518073578" sldId="305"/>
        </pc:sldMkLst>
      </pc:sldChg>
    </pc:docChg>
  </pc:docChgLst>
  <pc:docChgLst>
    <pc:chgData name="NGUYEN THE VU 20194214" userId="S::vu.nt194214@sis.hust.edu.vn::bbcc9f94-6ca8-47d3-831e-f58b5cb36ada" providerId="AD" clId="Web-{BDCA68EF-A435-7BA3-4B4C-9EB543A2BBEA}"/>
    <pc:docChg chg="modSld sldOrd">
      <pc:chgData name="NGUYEN THE VU 20194214" userId="S::vu.nt194214@sis.hust.edu.vn::bbcc9f94-6ca8-47d3-831e-f58b5cb36ada" providerId="AD" clId="Web-{BDCA68EF-A435-7BA3-4B4C-9EB543A2BBEA}" dt="2023-07-12T10:03:30.860" v="335"/>
      <pc:docMkLst>
        <pc:docMk/>
      </pc:docMkLst>
      <pc:sldChg chg="modSp">
        <pc:chgData name="NGUYEN THE VU 20194214" userId="S::vu.nt194214@sis.hust.edu.vn::bbcc9f94-6ca8-47d3-831e-f58b5cb36ada" providerId="AD" clId="Web-{BDCA68EF-A435-7BA3-4B4C-9EB543A2BBEA}" dt="2023-07-12T09:38:44.325" v="137" actId="1076"/>
        <pc:sldMkLst>
          <pc:docMk/>
          <pc:sldMk cId="4154730962" sldId="294"/>
        </pc:sldMkLst>
        <pc:picChg chg="mod">
          <ac:chgData name="NGUYEN THE VU 20194214" userId="S::vu.nt194214@sis.hust.edu.vn::bbcc9f94-6ca8-47d3-831e-f58b5cb36ada" providerId="AD" clId="Web-{BDCA68EF-A435-7BA3-4B4C-9EB543A2BBEA}" dt="2023-07-12T09:38:44.325" v="137" actId="1076"/>
          <ac:picMkLst>
            <pc:docMk/>
            <pc:sldMk cId="4154730962" sldId="294"/>
            <ac:picMk id="9" creationId="{8F020DEF-5724-1C33-3A83-75C44634AA61}"/>
          </ac:picMkLst>
        </pc:picChg>
      </pc:sldChg>
      <pc:sldChg chg="ord">
        <pc:chgData name="NGUYEN THE VU 20194214" userId="S::vu.nt194214@sis.hust.edu.vn::bbcc9f94-6ca8-47d3-831e-f58b5cb36ada" providerId="AD" clId="Web-{BDCA68EF-A435-7BA3-4B4C-9EB543A2BBEA}" dt="2023-07-12T09:35:57.828" v="135"/>
        <pc:sldMkLst>
          <pc:docMk/>
          <pc:sldMk cId="1699655363" sldId="298"/>
        </pc:sldMkLst>
      </pc:sldChg>
      <pc:sldChg chg="modSp">
        <pc:chgData name="NGUYEN THE VU 20194214" userId="S::vu.nt194214@sis.hust.edu.vn::bbcc9f94-6ca8-47d3-831e-f58b5cb36ada" providerId="AD" clId="Web-{BDCA68EF-A435-7BA3-4B4C-9EB543A2BBEA}" dt="2023-07-12T09:31:34.527" v="2" actId="20577"/>
        <pc:sldMkLst>
          <pc:docMk/>
          <pc:sldMk cId="639246267" sldId="299"/>
        </pc:sldMkLst>
        <pc:spChg chg="mod">
          <ac:chgData name="NGUYEN THE VU 20194214" userId="S::vu.nt194214@sis.hust.edu.vn::bbcc9f94-6ca8-47d3-831e-f58b5cb36ada" providerId="AD" clId="Web-{BDCA68EF-A435-7BA3-4B4C-9EB543A2BBEA}" dt="2023-07-12T09:31:34.527" v="2" actId="20577"/>
          <ac:spMkLst>
            <pc:docMk/>
            <pc:sldMk cId="639246267" sldId="299"/>
            <ac:spMk id="13" creationId="{C8E5F261-296E-490F-B920-A115247A05A0}"/>
          </ac:spMkLst>
        </pc:spChg>
      </pc:sldChg>
      <pc:sldChg chg="modSp">
        <pc:chgData name="NGUYEN THE VU 20194214" userId="S::vu.nt194214@sis.hust.edu.vn::bbcc9f94-6ca8-47d3-831e-f58b5cb36ada" providerId="AD" clId="Web-{BDCA68EF-A435-7BA3-4B4C-9EB543A2BBEA}" dt="2023-07-12T10:03:30.860" v="335"/>
        <pc:sldMkLst>
          <pc:docMk/>
          <pc:sldMk cId="3747306947" sldId="300"/>
        </pc:sldMkLst>
        <pc:graphicFrameChg chg="mod modGraphic">
          <ac:chgData name="NGUYEN THE VU 20194214" userId="S::vu.nt194214@sis.hust.edu.vn::bbcc9f94-6ca8-47d3-831e-f58b5cb36ada" providerId="AD" clId="Web-{BDCA68EF-A435-7BA3-4B4C-9EB543A2BBEA}" dt="2023-07-12T10:03:30.860" v="335"/>
          <ac:graphicFrameMkLst>
            <pc:docMk/>
            <pc:sldMk cId="3747306947" sldId="300"/>
            <ac:graphicFrameMk id="6" creationId="{9363FF46-7BDC-13B2-0EEF-DA9E18527976}"/>
          </ac:graphicFrameMkLst>
        </pc:graphicFrameChg>
      </pc:sldChg>
    </pc:docChg>
  </pc:docChgLst>
  <pc:docChgLst>
    <pc:chgData name="Nguyen Anh Vu 20204707" userId="944c2305-e8a1-4a2e-b4cf-68f5ff8b05a4" providerId="ADAL" clId="{33C83580-A345-4B18-9ED8-DFD15B0884ED}"/>
    <pc:docChg chg="undo redo custSel addSld delSld modSld sldOrd delMainMaster">
      <pc:chgData name="Nguyen Anh Vu 20204707" userId="944c2305-e8a1-4a2e-b4cf-68f5ff8b05a4" providerId="ADAL" clId="{33C83580-A345-4B18-9ED8-DFD15B0884ED}" dt="2023-07-27T10:18:06.889" v="8484" actId="1076"/>
      <pc:docMkLst>
        <pc:docMk/>
      </pc:docMkLst>
      <pc:sldChg chg="modSp mod">
        <pc:chgData name="Nguyen Anh Vu 20204707" userId="944c2305-e8a1-4a2e-b4cf-68f5ff8b05a4" providerId="ADAL" clId="{33C83580-A345-4B18-9ED8-DFD15B0884ED}" dt="2023-07-22T02:00:08.302" v="8353" actId="20577"/>
        <pc:sldMkLst>
          <pc:docMk/>
          <pc:sldMk cId="0" sldId="257"/>
        </pc:sldMkLst>
        <pc:spChg chg="mod">
          <ac:chgData name="Nguyen Anh Vu 20204707" userId="944c2305-e8a1-4a2e-b4cf-68f5ff8b05a4" providerId="ADAL" clId="{33C83580-A345-4B18-9ED8-DFD15B0884ED}" dt="2023-07-07T16:28:15.593" v="124" actId="20577"/>
          <ac:spMkLst>
            <pc:docMk/>
            <pc:sldMk cId="0" sldId="257"/>
            <ac:spMk id="2" creationId="{A85DA799-8E2D-4117-83A2-8917F2B4647A}"/>
          </ac:spMkLst>
        </pc:spChg>
        <pc:spChg chg="mod">
          <ac:chgData name="Nguyen Anh Vu 20204707" userId="944c2305-e8a1-4a2e-b4cf-68f5ff8b05a4" providerId="ADAL" clId="{33C83580-A345-4B18-9ED8-DFD15B0884ED}" dt="2023-07-22T02:00:08.302" v="8353" actId="20577"/>
          <ac:spMkLst>
            <pc:docMk/>
            <pc:sldMk cId="0" sldId="257"/>
            <ac:spMk id="3" creationId="{BFF4B186-F629-4277-8E8C-90DE62ABD438}"/>
          </ac:spMkLst>
        </pc:spChg>
      </pc:sldChg>
      <pc:sldChg chg="addSp delSp modSp mod setBg">
        <pc:chgData name="Nguyen Anh Vu 20204707" userId="944c2305-e8a1-4a2e-b4cf-68f5ff8b05a4" providerId="ADAL" clId="{33C83580-A345-4B18-9ED8-DFD15B0884ED}" dt="2023-07-27T09:40:31.799" v="8479" actId="21"/>
        <pc:sldMkLst>
          <pc:docMk/>
          <pc:sldMk cId="0" sldId="258"/>
        </pc:sldMkLst>
        <pc:spChg chg="mod ord">
          <ac:chgData name="Nguyen Anh Vu 20204707" userId="944c2305-e8a1-4a2e-b4cf-68f5ff8b05a4" providerId="ADAL" clId="{33C83580-A345-4B18-9ED8-DFD15B0884ED}" dt="2023-07-21T17:07:58.910" v="7845" actId="26606"/>
          <ac:spMkLst>
            <pc:docMk/>
            <pc:sldMk cId="0" sldId="258"/>
            <ac:spMk id="2" creationId="{6835F993-9DAF-49BC-9228-F50AE98CE366}"/>
          </ac:spMkLst>
        </pc:spChg>
        <pc:spChg chg="add">
          <ac:chgData name="Nguyen Anh Vu 20204707" userId="944c2305-e8a1-4a2e-b4cf-68f5ff8b05a4" providerId="ADAL" clId="{33C83580-A345-4B18-9ED8-DFD15B0884ED}" dt="2023-07-21T17:07:58.910" v="7845" actId="26606"/>
          <ac:spMkLst>
            <pc:docMk/>
            <pc:sldMk cId="0" sldId="258"/>
            <ac:spMk id="316" creationId="{A8384FB5-9ADC-4DDC-881B-597D56F5B15D}"/>
          </ac:spMkLst>
        </pc:spChg>
        <pc:spChg chg="add">
          <ac:chgData name="Nguyen Anh Vu 20204707" userId="944c2305-e8a1-4a2e-b4cf-68f5ff8b05a4" providerId="ADAL" clId="{33C83580-A345-4B18-9ED8-DFD15B0884ED}" dt="2023-07-21T17:07:58.910" v="7845" actId="26606"/>
          <ac:spMkLst>
            <pc:docMk/>
            <pc:sldMk cId="0" sldId="258"/>
            <ac:spMk id="318" creationId="{1199E1B1-A8C0-4FE8-A5A8-1CB41D69F857}"/>
          </ac:spMkLst>
        </pc:spChg>
        <pc:spChg chg="add">
          <ac:chgData name="Nguyen Anh Vu 20204707" userId="944c2305-e8a1-4a2e-b4cf-68f5ff8b05a4" providerId="ADAL" clId="{33C83580-A345-4B18-9ED8-DFD15B0884ED}" dt="2023-07-21T17:07:58.910" v="7845" actId="26606"/>
          <ac:spMkLst>
            <pc:docMk/>
            <pc:sldMk cId="0" sldId="258"/>
            <ac:spMk id="320" creationId="{84A8DE83-DE75-4B41-9DB4-A7EC0B0DEC0B}"/>
          </ac:spMkLst>
        </pc:spChg>
        <pc:spChg chg="add">
          <ac:chgData name="Nguyen Anh Vu 20204707" userId="944c2305-e8a1-4a2e-b4cf-68f5ff8b05a4" providerId="ADAL" clId="{33C83580-A345-4B18-9ED8-DFD15B0884ED}" dt="2023-07-21T17:07:58.910" v="7845" actId="26606"/>
          <ac:spMkLst>
            <pc:docMk/>
            <pc:sldMk cId="0" sldId="258"/>
            <ac:spMk id="322" creationId="{A7009A0A-BEF5-4EAC-AF15-E4F9F002E239}"/>
          </ac:spMkLst>
        </pc:spChg>
        <pc:graphicFrameChg chg="add mod modGraphic">
          <ac:chgData name="Nguyen Anh Vu 20204707" userId="944c2305-e8a1-4a2e-b4cf-68f5ff8b05a4" providerId="ADAL" clId="{33C83580-A345-4B18-9ED8-DFD15B0884ED}" dt="2023-07-27T09:40:31.799" v="8479" actId="21"/>
          <ac:graphicFrameMkLst>
            <pc:docMk/>
            <pc:sldMk cId="0" sldId="258"/>
            <ac:graphicFrameMk id="3" creationId="{EEA43DDC-690D-4BC7-9E0A-B7804E1B946F}"/>
          </ac:graphicFrameMkLst>
        </pc:graphicFrameChg>
        <pc:graphicFrameChg chg="del mod">
          <ac:chgData name="Nguyen Anh Vu 20204707" userId="944c2305-e8a1-4a2e-b4cf-68f5ff8b05a4" providerId="ADAL" clId="{33C83580-A345-4B18-9ED8-DFD15B0884ED}" dt="2023-07-21T17:07:46.342" v="7843" actId="478"/>
          <ac:graphicFrameMkLst>
            <pc:docMk/>
            <pc:sldMk cId="0" sldId="258"/>
            <ac:graphicFrameMk id="313" creationId="{9DCDC466-E43E-13A4-D864-A3CCF73CB554}"/>
          </ac:graphicFrameMkLst>
        </pc:graphicFrameChg>
      </pc:sldChg>
      <pc:sldChg chg="addSp delSp modSp mod">
        <pc:chgData name="Nguyen Anh Vu 20204707" userId="944c2305-e8a1-4a2e-b4cf-68f5ff8b05a4" providerId="ADAL" clId="{33C83580-A345-4B18-9ED8-DFD15B0884ED}" dt="2023-07-07T16:31:44.096" v="378" actId="207"/>
        <pc:sldMkLst>
          <pc:docMk/>
          <pc:sldMk cId="0" sldId="259"/>
        </pc:sldMkLst>
        <pc:spChg chg="mod">
          <ac:chgData name="Nguyen Anh Vu 20204707" userId="944c2305-e8a1-4a2e-b4cf-68f5ff8b05a4" providerId="ADAL" clId="{33C83580-A345-4B18-9ED8-DFD15B0884ED}" dt="2023-07-07T16:31:22.110" v="364" actId="14100"/>
          <ac:spMkLst>
            <pc:docMk/>
            <pc:sldMk cId="0" sldId="259"/>
            <ac:spMk id="2" creationId="{14B7FC54-A8BF-47DD-8E2D-A5FD420854D5}"/>
          </ac:spMkLst>
        </pc:spChg>
        <pc:spChg chg="mod">
          <ac:chgData name="Nguyen Anh Vu 20204707" userId="944c2305-e8a1-4a2e-b4cf-68f5ff8b05a4" providerId="ADAL" clId="{33C83580-A345-4B18-9ED8-DFD15B0884ED}" dt="2023-07-07T16:31:44.096" v="378" actId="207"/>
          <ac:spMkLst>
            <pc:docMk/>
            <pc:sldMk cId="0" sldId="259"/>
            <ac:spMk id="3" creationId="{ABF3E040-8C70-448A-A4BA-79F39503B501}"/>
          </ac:spMkLst>
        </pc:spChg>
        <pc:spChg chg="mod">
          <ac:chgData name="Nguyen Anh Vu 20204707" userId="944c2305-e8a1-4a2e-b4cf-68f5ff8b05a4" providerId="ADAL" clId="{33C83580-A345-4B18-9ED8-DFD15B0884ED}" dt="2023-07-07T16:30:51.551" v="350" actId="14100"/>
          <ac:spMkLst>
            <pc:docMk/>
            <pc:sldMk cId="0" sldId="259"/>
            <ac:spMk id="312" creationId="{00000000-0000-0000-0000-000000000000}"/>
          </ac:spMkLst>
        </pc:spChg>
        <pc:spChg chg="del">
          <ac:chgData name="Nguyen Anh Vu 20204707" userId="944c2305-e8a1-4a2e-b4cf-68f5ff8b05a4" providerId="ADAL" clId="{33C83580-A345-4B18-9ED8-DFD15B0884ED}" dt="2023-07-07T16:31:06.438" v="360" actId="26606"/>
          <ac:spMkLst>
            <pc:docMk/>
            <pc:sldMk cId="0" sldId="259"/>
            <ac:spMk id="318" creationId="{B6CDA21F-E7AF-4C75-8395-33F58D5B0E45}"/>
          </ac:spMkLst>
        </pc:spChg>
        <pc:spChg chg="del">
          <ac:chgData name="Nguyen Anh Vu 20204707" userId="944c2305-e8a1-4a2e-b4cf-68f5ff8b05a4" providerId="ADAL" clId="{33C83580-A345-4B18-9ED8-DFD15B0884ED}" dt="2023-07-07T16:31:06.438" v="360" actId="26606"/>
          <ac:spMkLst>
            <pc:docMk/>
            <pc:sldMk cId="0" sldId="259"/>
            <ac:spMk id="325" creationId="{D5B0017B-2ECA-49AF-B397-DC140825DF8D}"/>
          </ac:spMkLst>
        </pc:spChg>
        <pc:spChg chg="add del">
          <ac:chgData name="Nguyen Anh Vu 20204707" userId="944c2305-e8a1-4a2e-b4cf-68f5ff8b05a4" providerId="ADAL" clId="{33C83580-A345-4B18-9ED8-DFD15B0884ED}" dt="2023-07-07T16:31:18.111" v="363" actId="26606"/>
          <ac:spMkLst>
            <pc:docMk/>
            <pc:sldMk cId="0" sldId="259"/>
            <ac:spMk id="332" creationId="{70DFC902-7D23-471A-B557-B6B6917D7A0D}"/>
          </ac:spMkLst>
        </pc:spChg>
        <pc:spChg chg="add del">
          <ac:chgData name="Nguyen Anh Vu 20204707" userId="944c2305-e8a1-4a2e-b4cf-68f5ff8b05a4" providerId="ADAL" clId="{33C83580-A345-4B18-9ED8-DFD15B0884ED}" dt="2023-07-07T16:31:18.111" v="363" actId="26606"/>
          <ac:spMkLst>
            <pc:docMk/>
            <pc:sldMk cId="0" sldId="259"/>
            <ac:spMk id="334" creationId="{A55D5633-D557-4DCA-982C-FF36EB7A1C00}"/>
          </ac:spMkLst>
        </pc:spChg>
        <pc:spChg chg="add del">
          <ac:chgData name="Nguyen Anh Vu 20204707" userId="944c2305-e8a1-4a2e-b4cf-68f5ff8b05a4" providerId="ADAL" clId="{33C83580-A345-4B18-9ED8-DFD15B0884ED}" dt="2023-07-07T16:31:18.111" v="363" actId="26606"/>
          <ac:spMkLst>
            <pc:docMk/>
            <pc:sldMk cId="0" sldId="259"/>
            <ac:spMk id="336" creationId="{450D3AD2-FA80-415F-A9CE-54D884561CD7}"/>
          </ac:spMkLst>
        </pc:spChg>
        <pc:spChg chg="add">
          <ac:chgData name="Nguyen Anh Vu 20204707" userId="944c2305-e8a1-4a2e-b4cf-68f5ff8b05a4" providerId="ADAL" clId="{33C83580-A345-4B18-9ED8-DFD15B0884ED}" dt="2023-07-07T16:31:18.111" v="363" actId="26606"/>
          <ac:spMkLst>
            <pc:docMk/>
            <pc:sldMk cId="0" sldId="259"/>
            <ac:spMk id="341" creationId="{5C8908E2-EE49-44D2-9428-A28D2312A8D5}"/>
          </ac:spMkLst>
        </pc:spChg>
        <pc:spChg chg="add">
          <ac:chgData name="Nguyen Anh Vu 20204707" userId="944c2305-e8a1-4a2e-b4cf-68f5ff8b05a4" providerId="ADAL" clId="{33C83580-A345-4B18-9ED8-DFD15B0884ED}" dt="2023-07-07T16:31:18.111" v="363" actId="26606"/>
          <ac:spMkLst>
            <pc:docMk/>
            <pc:sldMk cId="0" sldId="259"/>
            <ac:spMk id="347" creationId="{BD92035A-AA2F-4CD8-A556-1CE8BDEC75BD}"/>
          </ac:spMkLst>
        </pc:spChg>
        <pc:spChg chg="add">
          <ac:chgData name="Nguyen Anh Vu 20204707" userId="944c2305-e8a1-4a2e-b4cf-68f5ff8b05a4" providerId="ADAL" clId="{33C83580-A345-4B18-9ED8-DFD15B0884ED}" dt="2023-07-07T16:31:18.111" v="363" actId="26606"/>
          <ac:spMkLst>
            <pc:docMk/>
            <pc:sldMk cId="0" sldId="259"/>
            <ac:spMk id="349" creationId="{ED888B23-07FA-482A-96DF-47E31AF1A603}"/>
          </ac:spMkLst>
        </pc:spChg>
        <pc:grpChg chg="del">
          <ac:chgData name="Nguyen Anh Vu 20204707" userId="944c2305-e8a1-4a2e-b4cf-68f5ff8b05a4" providerId="ADAL" clId="{33C83580-A345-4B18-9ED8-DFD15B0884ED}" dt="2023-07-07T16:31:06.438" v="360" actId="26606"/>
          <ac:grpSpMkLst>
            <pc:docMk/>
            <pc:sldMk cId="0" sldId="259"/>
            <ac:grpSpMk id="320" creationId="{AE1C45F0-260A-458C-96ED-C1F6D2151219}"/>
          </ac:grpSpMkLst>
        </pc:grpChg>
        <pc:grpChg chg="add">
          <ac:chgData name="Nguyen Anh Vu 20204707" userId="944c2305-e8a1-4a2e-b4cf-68f5ff8b05a4" providerId="ADAL" clId="{33C83580-A345-4B18-9ED8-DFD15B0884ED}" dt="2023-07-07T16:31:18.111" v="363" actId="26606"/>
          <ac:grpSpMkLst>
            <pc:docMk/>
            <pc:sldMk cId="0" sldId="259"/>
            <ac:grpSpMk id="343" creationId="{5D1A9D8B-3117-4D9D-BDA4-DD81895098B0}"/>
          </ac:grpSpMkLst>
        </pc:grpChg>
        <pc:cxnChg chg="del">
          <ac:chgData name="Nguyen Anh Vu 20204707" userId="944c2305-e8a1-4a2e-b4cf-68f5ff8b05a4" providerId="ADAL" clId="{33C83580-A345-4B18-9ED8-DFD15B0884ED}" dt="2023-07-07T16:31:06.438" v="360" actId="26606"/>
          <ac:cxnSpMkLst>
            <pc:docMk/>
            <pc:sldMk cId="0" sldId="259"/>
            <ac:cxnSpMk id="327" creationId="{6CF1BAF6-AD41-4082-B212-8A1F9A2E8779}"/>
          </ac:cxnSpMkLst>
        </pc:cxnChg>
      </pc:sldChg>
      <pc:sldChg chg="del">
        <pc:chgData name="Nguyen Anh Vu 20204707" userId="944c2305-e8a1-4a2e-b4cf-68f5ff8b05a4" providerId="ADAL" clId="{33C83580-A345-4B18-9ED8-DFD15B0884ED}" dt="2023-07-07T16:31:51.645" v="379" actId="47"/>
        <pc:sldMkLst>
          <pc:docMk/>
          <pc:sldMk cId="0" sldId="260"/>
        </pc:sldMkLst>
      </pc:sldChg>
      <pc:sldChg chg="ord">
        <pc:chgData name="Nguyen Anh Vu 20204707" userId="944c2305-e8a1-4a2e-b4cf-68f5ff8b05a4" providerId="ADAL" clId="{33C83580-A345-4B18-9ED8-DFD15B0884ED}" dt="2023-07-22T01:52:00.858" v="8198"/>
        <pc:sldMkLst>
          <pc:docMk/>
          <pc:sldMk cId="0" sldId="264"/>
        </pc:sldMkLst>
      </pc:sldChg>
      <pc:sldChg chg="delSp modSp mod">
        <pc:chgData name="Nguyen Anh Vu 20204707" userId="944c2305-e8a1-4a2e-b4cf-68f5ff8b05a4" providerId="ADAL" clId="{33C83580-A345-4B18-9ED8-DFD15B0884ED}" dt="2023-07-17T06:39:06.356" v="1006" actId="478"/>
        <pc:sldMkLst>
          <pc:docMk/>
          <pc:sldMk cId="769663740" sldId="265"/>
        </pc:sldMkLst>
        <pc:spChg chg="mod">
          <ac:chgData name="Nguyen Anh Vu 20204707" userId="944c2305-e8a1-4a2e-b4cf-68f5ff8b05a4" providerId="ADAL" clId="{33C83580-A345-4B18-9ED8-DFD15B0884ED}" dt="2023-07-17T06:38:31.276" v="985" actId="20577"/>
          <ac:spMkLst>
            <pc:docMk/>
            <pc:sldMk cId="769663740" sldId="265"/>
            <ac:spMk id="4" creationId="{AACAB5E1-2F08-4B97-AA30-F4533CCCC400}"/>
          </ac:spMkLst>
        </pc:spChg>
        <pc:spChg chg="del mod">
          <ac:chgData name="Nguyen Anh Vu 20204707" userId="944c2305-e8a1-4a2e-b4cf-68f5ff8b05a4" providerId="ADAL" clId="{33C83580-A345-4B18-9ED8-DFD15B0884ED}" dt="2023-07-17T06:39:06.356" v="1006" actId="478"/>
          <ac:spMkLst>
            <pc:docMk/>
            <pc:sldMk cId="769663740" sldId="265"/>
            <ac:spMk id="12" creationId="{AC2D3B6E-E821-43EA-999A-A803B70F582A}"/>
          </ac:spMkLst>
        </pc:spChg>
        <pc:spChg chg="mod">
          <ac:chgData name="Nguyen Anh Vu 20204707" userId="944c2305-e8a1-4a2e-b4cf-68f5ff8b05a4" providerId="ADAL" clId="{33C83580-A345-4B18-9ED8-DFD15B0884ED}" dt="2023-07-17T06:38:54.858" v="1005" actId="403"/>
          <ac:spMkLst>
            <pc:docMk/>
            <pc:sldMk cId="769663740" sldId="265"/>
            <ac:spMk id="13" creationId="{C8E5F261-296E-490F-B920-A115247A05A0}"/>
          </ac:spMkLst>
        </pc:spChg>
        <pc:grpChg chg="del">
          <ac:chgData name="Nguyen Anh Vu 20204707" userId="944c2305-e8a1-4a2e-b4cf-68f5ff8b05a4" providerId="ADAL" clId="{33C83580-A345-4B18-9ED8-DFD15B0884ED}" dt="2023-07-07T16:32:03.830" v="383" actId="478"/>
          <ac:grpSpMkLst>
            <pc:docMk/>
            <pc:sldMk cId="769663740" sldId="265"/>
            <ac:grpSpMk id="6" creationId="{181945FA-D6DB-4489-AB94-D76B3CCA5706}"/>
          </ac:grpSpMkLst>
        </pc:grpChg>
      </pc:sldChg>
      <pc:sldChg chg="del">
        <pc:chgData name="Nguyen Anh Vu 20204707" userId="944c2305-e8a1-4a2e-b4cf-68f5ff8b05a4" providerId="ADAL" clId="{33C83580-A345-4B18-9ED8-DFD15B0884ED}" dt="2023-07-07T16:31:52.531" v="380" actId="47"/>
        <pc:sldMkLst>
          <pc:docMk/>
          <pc:sldMk cId="3344912430" sldId="266"/>
        </pc:sldMkLst>
      </pc:sldChg>
      <pc:sldChg chg="addSp delSp modSp mod setClrOvrMap">
        <pc:chgData name="Nguyen Anh Vu 20204707" userId="944c2305-e8a1-4a2e-b4cf-68f5ff8b05a4" providerId="ADAL" clId="{33C83580-A345-4B18-9ED8-DFD15B0884ED}" dt="2023-07-19T07:43:14.148" v="5526" actId="3062"/>
        <pc:sldMkLst>
          <pc:docMk/>
          <pc:sldMk cId="2134483220" sldId="267"/>
        </pc:sldMkLst>
        <pc:spChg chg="mod">
          <ac:chgData name="Nguyen Anh Vu 20204707" userId="944c2305-e8a1-4a2e-b4cf-68f5ff8b05a4" providerId="ADAL" clId="{33C83580-A345-4B18-9ED8-DFD15B0884ED}" dt="2023-07-19T07:43:14.148" v="5526" actId="3062"/>
          <ac:spMkLst>
            <pc:docMk/>
            <pc:sldMk cId="2134483220" sldId="267"/>
            <ac:spMk id="5" creationId="{32D6D7BC-BA9B-43D2-BF1E-DA9553098703}"/>
          </ac:spMkLst>
        </pc:spChg>
        <pc:spChg chg="del">
          <ac:chgData name="Nguyen Anh Vu 20204707" userId="944c2305-e8a1-4a2e-b4cf-68f5ff8b05a4" providerId="ADAL" clId="{33C83580-A345-4B18-9ED8-DFD15B0884ED}" dt="2023-07-19T07:42:58.679" v="5519" actId="26606"/>
          <ac:spMkLst>
            <pc:docMk/>
            <pc:sldMk cId="2134483220" sldId="267"/>
            <ac:spMk id="1033" creationId="{0671A8AE-40A1-4631-A6B8-581AFF065482}"/>
          </ac:spMkLst>
        </pc:spChg>
        <pc:spChg chg="del">
          <ac:chgData name="Nguyen Anh Vu 20204707" userId="944c2305-e8a1-4a2e-b4cf-68f5ff8b05a4" providerId="ADAL" clId="{33C83580-A345-4B18-9ED8-DFD15B0884ED}" dt="2023-07-19T07:42:58.679" v="5519" actId="26606"/>
          <ac:spMkLst>
            <pc:docMk/>
            <pc:sldMk cId="2134483220" sldId="267"/>
            <ac:spMk id="1035" creationId="{AB58EF07-17C2-48CF-ABB0-EEF1F17CB8F0}"/>
          </ac:spMkLst>
        </pc:spChg>
        <pc:spChg chg="del">
          <ac:chgData name="Nguyen Anh Vu 20204707" userId="944c2305-e8a1-4a2e-b4cf-68f5ff8b05a4" providerId="ADAL" clId="{33C83580-A345-4B18-9ED8-DFD15B0884ED}" dt="2023-07-19T07:42:58.679" v="5519" actId="26606"/>
          <ac:spMkLst>
            <pc:docMk/>
            <pc:sldMk cId="2134483220" sldId="267"/>
            <ac:spMk id="1037" creationId="{AF2F604E-43BE-4DC3-B983-E071523364F8}"/>
          </ac:spMkLst>
        </pc:spChg>
        <pc:spChg chg="del">
          <ac:chgData name="Nguyen Anh Vu 20204707" userId="944c2305-e8a1-4a2e-b4cf-68f5ff8b05a4" providerId="ADAL" clId="{33C83580-A345-4B18-9ED8-DFD15B0884ED}" dt="2023-07-19T07:42:58.679" v="5519" actId="26606"/>
          <ac:spMkLst>
            <pc:docMk/>
            <pc:sldMk cId="2134483220" sldId="267"/>
            <ac:spMk id="1039" creationId="{08C9B587-E65E-4B52-B37C-ABEBB6E87928}"/>
          </ac:spMkLst>
        </pc:spChg>
        <pc:spChg chg="add">
          <ac:chgData name="Nguyen Anh Vu 20204707" userId="944c2305-e8a1-4a2e-b4cf-68f5ff8b05a4" providerId="ADAL" clId="{33C83580-A345-4B18-9ED8-DFD15B0884ED}" dt="2023-07-19T07:42:58.679" v="5519" actId="26606"/>
          <ac:spMkLst>
            <pc:docMk/>
            <pc:sldMk cId="2134483220" sldId="267"/>
            <ac:spMk id="1045" creationId="{3A930249-8242-4E2B-AF17-C01826488321}"/>
          </ac:spMkLst>
        </pc:spChg>
        <pc:spChg chg="add">
          <ac:chgData name="Nguyen Anh Vu 20204707" userId="944c2305-e8a1-4a2e-b4cf-68f5ff8b05a4" providerId="ADAL" clId="{33C83580-A345-4B18-9ED8-DFD15B0884ED}" dt="2023-07-19T07:42:58.679" v="5519" actId="26606"/>
          <ac:spMkLst>
            <pc:docMk/>
            <pc:sldMk cId="2134483220" sldId="267"/>
            <ac:spMk id="1047" creationId="{A5BDD999-C5E1-4B3E-A710-768673819165}"/>
          </ac:spMkLst>
        </pc:spChg>
        <pc:picChg chg="add del">
          <ac:chgData name="Nguyen Anh Vu 20204707" userId="944c2305-e8a1-4a2e-b4cf-68f5ff8b05a4" providerId="ADAL" clId="{33C83580-A345-4B18-9ED8-DFD15B0884ED}" dt="2023-07-19T07:42:32.258" v="5518" actId="478"/>
          <ac:picMkLst>
            <pc:docMk/>
            <pc:sldMk cId="2134483220" sldId="267"/>
            <ac:picMk id="1028" creationId="{8F9362D7-26F0-487A-B56A-01D1FD6A6A94}"/>
          </ac:picMkLst>
        </pc:picChg>
        <pc:picChg chg="add">
          <ac:chgData name="Nguyen Anh Vu 20204707" userId="944c2305-e8a1-4a2e-b4cf-68f5ff8b05a4" providerId="ADAL" clId="{33C83580-A345-4B18-9ED8-DFD15B0884ED}" dt="2023-07-19T07:42:58.679" v="5519" actId="26606"/>
          <ac:picMkLst>
            <pc:docMk/>
            <pc:sldMk cId="2134483220" sldId="267"/>
            <ac:picMk id="1041" creationId="{91207B5D-20A0-77EE-546B-278B0CBE8CC6}"/>
          </ac:picMkLst>
        </pc:picChg>
      </pc:sldChg>
      <pc:sldChg chg="modSp mod">
        <pc:chgData name="Nguyen Anh Vu 20204707" userId="944c2305-e8a1-4a2e-b4cf-68f5ff8b05a4" providerId="ADAL" clId="{33C83580-A345-4B18-9ED8-DFD15B0884ED}" dt="2023-07-17T06:39:54.676" v="1060" actId="1076"/>
        <pc:sldMkLst>
          <pc:docMk/>
          <pc:sldMk cId="1119585033" sldId="268"/>
        </pc:sldMkLst>
        <pc:spChg chg="mod">
          <ac:chgData name="Nguyen Anh Vu 20204707" userId="944c2305-e8a1-4a2e-b4cf-68f5ff8b05a4" providerId="ADAL" clId="{33C83580-A345-4B18-9ED8-DFD15B0884ED}" dt="2023-07-17T06:39:54.676" v="1060" actId="1076"/>
          <ac:spMkLst>
            <pc:docMk/>
            <pc:sldMk cId="1119585033" sldId="268"/>
            <ac:spMk id="5" creationId="{32D6D7BC-BA9B-43D2-BF1E-DA9553098703}"/>
          </ac:spMkLst>
        </pc:spChg>
      </pc:sldChg>
      <pc:sldChg chg="del">
        <pc:chgData name="Nguyen Anh Vu 20204707" userId="944c2305-e8a1-4a2e-b4cf-68f5ff8b05a4" providerId="ADAL" clId="{33C83580-A345-4B18-9ED8-DFD15B0884ED}" dt="2023-07-07T16:32:10.590" v="385" actId="47"/>
        <pc:sldMkLst>
          <pc:docMk/>
          <pc:sldMk cId="2124417373" sldId="269"/>
        </pc:sldMkLst>
      </pc:sldChg>
      <pc:sldChg chg="delSp modSp mod">
        <pc:chgData name="Nguyen Anh Vu 20204707" userId="944c2305-e8a1-4a2e-b4cf-68f5ff8b05a4" providerId="ADAL" clId="{33C83580-A345-4B18-9ED8-DFD15B0884ED}" dt="2023-07-17T06:40:20.462" v="1113" actId="20577"/>
        <pc:sldMkLst>
          <pc:docMk/>
          <pc:sldMk cId="1035332456" sldId="270"/>
        </pc:sldMkLst>
        <pc:spChg chg="mod">
          <ac:chgData name="Nguyen Anh Vu 20204707" userId="944c2305-e8a1-4a2e-b4cf-68f5ff8b05a4" providerId="ADAL" clId="{33C83580-A345-4B18-9ED8-DFD15B0884ED}" dt="2023-07-17T06:40:05.447" v="1097" actId="20577"/>
          <ac:spMkLst>
            <pc:docMk/>
            <pc:sldMk cId="1035332456" sldId="270"/>
            <ac:spMk id="3" creationId="{41D37D01-3632-4242-BC11-3549046165C3}"/>
          </ac:spMkLst>
        </pc:spChg>
        <pc:spChg chg="mod">
          <ac:chgData name="Nguyen Anh Vu 20204707" userId="944c2305-e8a1-4a2e-b4cf-68f5ff8b05a4" providerId="ADAL" clId="{33C83580-A345-4B18-9ED8-DFD15B0884ED}" dt="2023-07-17T06:40:20.462" v="1113" actId="20577"/>
          <ac:spMkLst>
            <pc:docMk/>
            <pc:sldMk cId="1035332456" sldId="270"/>
            <ac:spMk id="4" creationId="{AACAB5E1-2F08-4B97-AA30-F4533CCCC400}"/>
          </ac:spMkLst>
        </pc:spChg>
        <pc:spChg chg="mod">
          <ac:chgData name="Nguyen Anh Vu 20204707" userId="944c2305-e8a1-4a2e-b4cf-68f5ff8b05a4" providerId="ADAL" clId="{33C83580-A345-4B18-9ED8-DFD15B0884ED}" dt="2023-07-07T16:32:22.408" v="391" actId="20577"/>
          <ac:spMkLst>
            <pc:docMk/>
            <pc:sldMk cId="1035332456" sldId="270"/>
            <ac:spMk id="12" creationId="{AC2D3B6E-E821-43EA-999A-A803B70F582A}"/>
          </ac:spMkLst>
        </pc:spChg>
        <pc:spChg chg="mod">
          <ac:chgData name="Nguyen Anh Vu 20204707" userId="944c2305-e8a1-4a2e-b4cf-68f5ff8b05a4" providerId="ADAL" clId="{33C83580-A345-4B18-9ED8-DFD15B0884ED}" dt="2023-07-07T16:32:18.773" v="388" actId="20577"/>
          <ac:spMkLst>
            <pc:docMk/>
            <pc:sldMk cId="1035332456" sldId="270"/>
            <ac:spMk id="13" creationId="{C8E5F261-296E-490F-B920-A115247A05A0}"/>
          </ac:spMkLst>
        </pc:spChg>
        <pc:grpChg chg="del mod">
          <ac:chgData name="Nguyen Anh Vu 20204707" userId="944c2305-e8a1-4a2e-b4cf-68f5ff8b05a4" providerId="ADAL" clId="{33C83580-A345-4B18-9ED8-DFD15B0884ED}" dt="2023-07-07T16:32:19.472" v="390" actId="478"/>
          <ac:grpSpMkLst>
            <pc:docMk/>
            <pc:sldMk cId="1035332456" sldId="270"/>
            <ac:grpSpMk id="6" creationId="{181945FA-D6DB-4489-AB94-D76B3CCA5706}"/>
          </ac:grpSpMkLst>
        </pc:grpChg>
        <pc:picChg chg="mod">
          <ac:chgData name="Nguyen Anh Vu 20204707" userId="944c2305-e8a1-4a2e-b4cf-68f5ff8b05a4" providerId="ADAL" clId="{33C83580-A345-4B18-9ED8-DFD15B0884ED}" dt="2023-07-07T16:32:19.263" v="389" actId="1076"/>
          <ac:picMkLst>
            <pc:docMk/>
            <pc:sldMk cId="1035332456" sldId="270"/>
            <ac:picMk id="7" creationId="{306FED9E-F256-4E00-BEDA-E9FAC222E020}"/>
          </ac:picMkLst>
        </pc:picChg>
        <pc:picChg chg="mod">
          <ac:chgData name="Nguyen Anh Vu 20204707" userId="944c2305-e8a1-4a2e-b4cf-68f5ff8b05a4" providerId="ADAL" clId="{33C83580-A345-4B18-9ED8-DFD15B0884ED}" dt="2023-07-07T16:32:19.263" v="389" actId="1076"/>
          <ac:picMkLst>
            <pc:docMk/>
            <pc:sldMk cId="1035332456" sldId="270"/>
            <ac:picMk id="8" creationId="{7F3A0E3A-E701-4730-B5C4-6D3205E0487C}"/>
          </ac:picMkLst>
        </pc:picChg>
        <pc:picChg chg="mod">
          <ac:chgData name="Nguyen Anh Vu 20204707" userId="944c2305-e8a1-4a2e-b4cf-68f5ff8b05a4" providerId="ADAL" clId="{33C83580-A345-4B18-9ED8-DFD15B0884ED}" dt="2023-07-07T16:32:19.263" v="389" actId="1076"/>
          <ac:picMkLst>
            <pc:docMk/>
            <pc:sldMk cId="1035332456" sldId="270"/>
            <ac:picMk id="1026" creationId="{AAC28000-2D19-4820-8150-66E6A282615C}"/>
          </ac:picMkLst>
        </pc:picChg>
      </pc:sldChg>
      <pc:sldChg chg="del">
        <pc:chgData name="Nguyen Anh Vu 20204707" userId="944c2305-e8a1-4a2e-b4cf-68f5ff8b05a4" providerId="ADAL" clId="{33C83580-A345-4B18-9ED8-DFD15B0884ED}" dt="2023-07-07T16:32:12.161" v="386" actId="47"/>
        <pc:sldMkLst>
          <pc:docMk/>
          <pc:sldMk cId="1963734570" sldId="271"/>
        </pc:sldMkLst>
      </pc:sldChg>
      <pc:sldChg chg="modSp">
        <pc:chgData name="Nguyen Anh Vu 20204707" userId="944c2305-e8a1-4a2e-b4cf-68f5ff8b05a4" providerId="ADAL" clId="{33C83580-A345-4B18-9ED8-DFD15B0884ED}" dt="2023-07-07T16:32:37.381" v="454" actId="20577"/>
        <pc:sldMkLst>
          <pc:docMk/>
          <pc:sldMk cId="2310954901" sldId="272"/>
        </pc:sldMkLst>
        <pc:spChg chg="mod">
          <ac:chgData name="Nguyen Anh Vu 20204707" userId="944c2305-e8a1-4a2e-b4cf-68f5ff8b05a4" providerId="ADAL" clId="{33C83580-A345-4B18-9ED8-DFD15B0884ED}" dt="2023-07-07T16:32:37.381" v="454" actId="20577"/>
          <ac:spMkLst>
            <pc:docMk/>
            <pc:sldMk cId="2310954901" sldId="272"/>
            <ac:spMk id="5" creationId="{32D6D7BC-BA9B-43D2-BF1E-DA9553098703}"/>
          </ac:spMkLst>
        </pc:spChg>
      </pc:sldChg>
      <pc:sldChg chg="addSp delSp modSp mod">
        <pc:chgData name="Nguyen Anh Vu 20204707" userId="944c2305-e8a1-4a2e-b4cf-68f5ff8b05a4" providerId="ADAL" clId="{33C83580-A345-4B18-9ED8-DFD15B0884ED}" dt="2023-07-22T01:56:38.288" v="8264" actId="1076"/>
        <pc:sldMkLst>
          <pc:docMk/>
          <pc:sldMk cId="1691233533" sldId="273"/>
        </pc:sldMkLst>
        <pc:spChg chg="add del mod">
          <ac:chgData name="Nguyen Anh Vu 20204707" userId="944c2305-e8a1-4a2e-b4cf-68f5ff8b05a4" providerId="ADAL" clId="{33C83580-A345-4B18-9ED8-DFD15B0884ED}" dt="2023-07-22T01:54:23.324" v="8239" actId="767"/>
          <ac:spMkLst>
            <pc:docMk/>
            <pc:sldMk cId="1691233533" sldId="273"/>
            <ac:spMk id="2" creationId="{67665002-8C08-48F1-A2C3-65F6F5717F54}"/>
          </ac:spMkLst>
        </pc:spChg>
        <pc:spChg chg="mod">
          <ac:chgData name="Nguyen Anh Vu 20204707" userId="944c2305-e8a1-4a2e-b4cf-68f5ff8b05a4" providerId="ADAL" clId="{33C83580-A345-4B18-9ED8-DFD15B0884ED}" dt="2023-07-07T16:32:49.060" v="500" actId="20577"/>
          <ac:spMkLst>
            <pc:docMk/>
            <pc:sldMk cId="1691233533" sldId="273"/>
            <ac:spMk id="3" creationId="{41D37D01-3632-4242-BC11-3549046165C3}"/>
          </ac:spMkLst>
        </pc:spChg>
        <pc:spChg chg="mod">
          <ac:chgData name="Nguyen Anh Vu 20204707" userId="944c2305-e8a1-4a2e-b4cf-68f5ff8b05a4" providerId="ADAL" clId="{33C83580-A345-4B18-9ED8-DFD15B0884ED}" dt="2023-07-07T16:32:54.636" v="505" actId="20577"/>
          <ac:spMkLst>
            <pc:docMk/>
            <pc:sldMk cId="1691233533" sldId="273"/>
            <ac:spMk id="4" creationId="{AACAB5E1-2F08-4B97-AA30-F4533CCCC400}"/>
          </ac:spMkLst>
        </pc:spChg>
        <pc:spChg chg="add mod">
          <ac:chgData name="Nguyen Anh Vu 20204707" userId="944c2305-e8a1-4a2e-b4cf-68f5ff8b05a4" providerId="ADAL" clId="{33C83580-A345-4B18-9ED8-DFD15B0884ED}" dt="2023-07-22T01:56:30.225" v="8262" actId="404"/>
          <ac:spMkLst>
            <pc:docMk/>
            <pc:sldMk cId="1691233533" sldId="273"/>
            <ac:spMk id="5" creationId="{A1702139-A749-4CB6-8036-50FC0A7BE46E}"/>
          </ac:spMkLst>
        </pc:spChg>
        <pc:spChg chg="add del mod">
          <ac:chgData name="Nguyen Anh Vu 20204707" userId="944c2305-e8a1-4a2e-b4cf-68f5ff8b05a4" providerId="ADAL" clId="{33C83580-A345-4B18-9ED8-DFD15B0884ED}" dt="2023-07-22T01:54:23.024" v="8238"/>
          <ac:spMkLst>
            <pc:docMk/>
            <pc:sldMk cId="1691233533" sldId="273"/>
            <ac:spMk id="7" creationId="{2B0179B1-8D08-4E3D-8226-74712D504384}"/>
          </ac:spMkLst>
        </pc:spChg>
        <pc:spChg chg="del mod">
          <ac:chgData name="Nguyen Anh Vu 20204707" userId="944c2305-e8a1-4a2e-b4cf-68f5ff8b05a4" providerId="ADAL" clId="{33C83580-A345-4B18-9ED8-DFD15B0884ED}" dt="2023-07-22T01:56:21.536" v="8259" actId="478"/>
          <ac:spMkLst>
            <pc:docMk/>
            <pc:sldMk cId="1691233533" sldId="273"/>
            <ac:spMk id="13" creationId="{C8E5F261-296E-490F-B920-A115247A05A0}"/>
          </ac:spMkLst>
        </pc:spChg>
        <pc:graphicFrameChg chg="add del modGraphic">
          <ac:chgData name="Nguyen Anh Vu 20204707" userId="944c2305-e8a1-4a2e-b4cf-68f5ff8b05a4" providerId="ADAL" clId="{33C83580-A345-4B18-9ED8-DFD15B0884ED}" dt="2023-07-22T01:55:38.532" v="8253" actId="1032"/>
          <ac:graphicFrameMkLst>
            <pc:docMk/>
            <pc:sldMk cId="1691233533" sldId="273"/>
            <ac:graphicFrameMk id="6" creationId="{83CC5461-8528-48D3-A47A-53EB28312F49}"/>
          </ac:graphicFrameMkLst>
        </pc:graphicFrameChg>
        <pc:graphicFrameChg chg="add mod modGraphic">
          <ac:chgData name="Nguyen Anh Vu 20204707" userId="944c2305-e8a1-4a2e-b4cf-68f5ff8b05a4" providerId="ADAL" clId="{33C83580-A345-4B18-9ED8-DFD15B0884ED}" dt="2023-07-22T01:56:38.288" v="8264" actId="1076"/>
          <ac:graphicFrameMkLst>
            <pc:docMk/>
            <pc:sldMk cId="1691233533" sldId="273"/>
            <ac:graphicFrameMk id="8" creationId="{C780D64A-3973-4B80-925C-5D386628DD5E}"/>
          </ac:graphicFrameMkLst>
        </pc:graphicFrameChg>
      </pc:sldChg>
      <pc:sldChg chg="del">
        <pc:chgData name="Nguyen Anh Vu 20204707" userId="944c2305-e8a1-4a2e-b4cf-68f5ff8b05a4" providerId="ADAL" clId="{33C83580-A345-4B18-9ED8-DFD15B0884ED}" dt="2023-07-07T16:35:05.622" v="736" actId="47"/>
        <pc:sldMkLst>
          <pc:docMk/>
          <pc:sldMk cId="1567551435" sldId="275"/>
        </pc:sldMkLst>
      </pc:sldChg>
      <pc:sldChg chg="del">
        <pc:chgData name="Nguyen Anh Vu 20204707" userId="944c2305-e8a1-4a2e-b4cf-68f5ff8b05a4" providerId="ADAL" clId="{33C83580-A345-4B18-9ED8-DFD15B0884ED}" dt="2023-07-07T16:35:07.182" v="738" actId="47"/>
        <pc:sldMkLst>
          <pc:docMk/>
          <pc:sldMk cId="3094568972" sldId="276"/>
        </pc:sldMkLst>
      </pc:sldChg>
      <pc:sldChg chg="del">
        <pc:chgData name="Nguyen Anh Vu 20204707" userId="944c2305-e8a1-4a2e-b4cf-68f5ff8b05a4" providerId="ADAL" clId="{33C83580-A345-4B18-9ED8-DFD15B0884ED}" dt="2023-07-07T16:35:06.237" v="737" actId="47"/>
        <pc:sldMkLst>
          <pc:docMk/>
          <pc:sldMk cId="4144828609" sldId="277"/>
        </pc:sldMkLst>
      </pc:sldChg>
      <pc:sldChg chg="del">
        <pc:chgData name="Nguyen Anh Vu 20204707" userId="944c2305-e8a1-4a2e-b4cf-68f5ff8b05a4" providerId="ADAL" clId="{33C83580-A345-4B18-9ED8-DFD15B0884ED}" dt="2023-07-07T16:35:08.174" v="739" actId="47"/>
        <pc:sldMkLst>
          <pc:docMk/>
          <pc:sldMk cId="4003755931" sldId="278"/>
        </pc:sldMkLst>
      </pc:sldChg>
      <pc:sldChg chg="addSp delSp modSp mod">
        <pc:chgData name="Nguyen Anh Vu 20204707" userId="944c2305-e8a1-4a2e-b4cf-68f5ff8b05a4" providerId="ADAL" clId="{33C83580-A345-4B18-9ED8-DFD15B0884ED}" dt="2023-07-19T08:31:31.360" v="7310" actId="403"/>
        <pc:sldMkLst>
          <pc:docMk/>
          <pc:sldMk cId="1375156451" sldId="279"/>
        </pc:sldMkLst>
        <pc:spChg chg="mod">
          <ac:chgData name="Nguyen Anh Vu 20204707" userId="944c2305-e8a1-4a2e-b4cf-68f5ff8b05a4" providerId="ADAL" clId="{33C83580-A345-4B18-9ED8-DFD15B0884ED}" dt="2023-07-19T08:31:31.360" v="7310" actId="403"/>
          <ac:spMkLst>
            <pc:docMk/>
            <pc:sldMk cId="1375156451" sldId="279"/>
            <ac:spMk id="5" creationId="{32D6D7BC-BA9B-43D2-BF1E-DA9553098703}"/>
          </ac:spMkLst>
        </pc:spChg>
        <pc:spChg chg="del">
          <ac:chgData name="Nguyen Anh Vu 20204707" userId="944c2305-e8a1-4a2e-b4cf-68f5ff8b05a4" providerId="ADAL" clId="{33C83580-A345-4B18-9ED8-DFD15B0884ED}" dt="2023-07-19T08:31:15.898" v="7304" actId="26606"/>
          <ac:spMkLst>
            <pc:docMk/>
            <pc:sldMk cId="1375156451" sldId="279"/>
            <ac:spMk id="47" creationId="{55666830-9A19-4E01-8505-D6C7F9AC5665}"/>
          </ac:spMkLst>
        </pc:spChg>
        <pc:spChg chg="del">
          <ac:chgData name="Nguyen Anh Vu 20204707" userId="944c2305-e8a1-4a2e-b4cf-68f5ff8b05a4" providerId="ADAL" clId="{33C83580-A345-4B18-9ED8-DFD15B0884ED}" dt="2023-07-19T08:31:15.898" v="7304" actId="26606"/>
          <ac:spMkLst>
            <pc:docMk/>
            <pc:sldMk cId="1375156451" sldId="279"/>
            <ac:spMk id="49" creationId="{AE9FC877-7FB6-4D22-9988-35420644E202}"/>
          </ac:spMkLst>
        </pc:spChg>
        <pc:spChg chg="del">
          <ac:chgData name="Nguyen Anh Vu 20204707" userId="944c2305-e8a1-4a2e-b4cf-68f5ff8b05a4" providerId="ADAL" clId="{33C83580-A345-4B18-9ED8-DFD15B0884ED}" dt="2023-07-19T08:31:15.898" v="7304" actId="26606"/>
          <ac:spMkLst>
            <pc:docMk/>
            <pc:sldMk cId="1375156451" sldId="279"/>
            <ac:spMk id="51" creationId="{E41809D1-F12E-46BB-B804-5F209D325E8B}"/>
          </ac:spMkLst>
        </pc:spChg>
        <pc:spChg chg="del">
          <ac:chgData name="Nguyen Anh Vu 20204707" userId="944c2305-e8a1-4a2e-b4cf-68f5ff8b05a4" providerId="ADAL" clId="{33C83580-A345-4B18-9ED8-DFD15B0884ED}" dt="2023-07-19T08:31:15.898" v="7304" actId="26606"/>
          <ac:spMkLst>
            <pc:docMk/>
            <pc:sldMk cId="1375156451" sldId="279"/>
            <ac:spMk id="53" creationId="{AF2F604E-43BE-4DC3-B983-E071523364F8}"/>
          </ac:spMkLst>
        </pc:spChg>
        <pc:spChg chg="del">
          <ac:chgData name="Nguyen Anh Vu 20204707" userId="944c2305-e8a1-4a2e-b4cf-68f5ff8b05a4" providerId="ADAL" clId="{33C83580-A345-4B18-9ED8-DFD15B0884ED}" dt="2023-07-19T08:31:15.898" v="7304" actId="26606"/>
          <ac:spMkLst>
            <pc:docMk/>
            <pc:sldMk cId="1375156451" sldId="279"/>
            <ac:spMk id="55" creationId="{08C9B587-E65E-4B52-B37C-ABEBB6E87928}"/>
          </ac:spMkLst>
        </pc:spChg>
        <pc:spChg chg="add">
          <ac:chgData name="Nguyen Anh Vu 20204707" userId="944c2305-e8a1-4a2e-b4cf-68f5ff8b05a4" providerId="ADAL" clId="{33C83580-A345-4B18-9ED8-DFD15B0884ED}" dt="2023-07-19T08:31:15.898" v="7304" actId="26606"/>
          <ac:spMkLst>
            <pc:docMk/>
            <pc:sldMk cId="1375156451" sldId="279"/>
            <ac:spMk id="61" creationId="{8870DEF6-46A2-D4F8-8BE6-91165D93ECC4}"/>
          </ac:spMkLst>
        </pc:spChg>
        <pc:picChg chg="del">
          <ac:chgData name="Nguyen Anh Vu 20204707" userId="944c2305-e8a1-4a2e-b4cf-68f5ff8b05a4" providerId="ADAL" clId="{33C83580-A345-4B18-9ED8-DFD15B0884ED}" dt="2023-07-19T08:31:10.359" v="7303" actId="478"/>
          <ac:picMkLst>
            <pc:docMk/>
            <pc:sldMk cId="1375156451" sldId="279"/>
            <ac:picMk id="8" creationId="{6A9729ED-76DC-4D43-9354-CF85F965ED92}"/>
          </ac:picMkLst>
        </pc:picChg>
        <pc:picChg chg="add mod">
          <ac:chgData name="Nguyen Anh Vu 20204707" userId="944c2305-e8a1-4a2e-b4cf-68f5ff8b05a4" providerId="ADAL" clId="{33C83580-A345-4B18-9ED8-DFD15B0884ED}" dt="2023-07-19T08:31:27.642" v="7306" actId="27614"/>
          <ac:picMkLst>
            <pc:docMk/>
            <pc:sldMk cId="1375156451" sldId="279"/>
            <ac:picMk id="57" creationId="{DCFAD493-D7D0-40AE-6366-F01BEBDF6444}"/>
          </ac:picMkLst>
        </pc:picChg>
        <pc:cxnChg chg="add">
          <ac:chgData name="Nguyen Anh Vu 20204707" userId="944c2305-e8a1-4a2e-b4cf-68f5ff8b05a4" providerId="ADAL" clId="{33C83580-A345-4B18-9ED8-DFD15B0884ED}" dt="2023-07-19T08:31:15.898" v="7304" actId="26606"/>
          <ac:cxnSpMkLst>
            <pc:docMk/>
            <pc:sldMk cId="1375156451" sldId="279"/>
            <ac:cxnSpMk id="63" creationId="{522632D6-DED9-FDEC-FD9F-09FF0A4544CC}"/>
          </ac:cxnSpMkLst>
        </pc:cxnChg>
      </pc:sldChg>
      <pc:sldChg chg="del">
        <pc:chgData name="Nguyen Anh Vu 20204707" userId="944c2305-e8a1-4a2e-b4cf-68f5ff8b05a4" providerId="ADAL" clId="{33C83580-A345-4B18-9ED8-DFD15B0884ED}" dt="2023-07-07T16:36:51.657" v="820" actId="47"/>
        <pc:sldMkLst>
          <pc:docMk/>
          <pc:sldMk cId="369713926" sldId="280"/>
        </pc:sldMkLst>
      </pc:sldChg>
      <pc:sldChg chg="del">
        <pc:chgData name="Nguyen Anh Vu 20204707" userId="944c2305-e8a1-4a2e-b4cf-68f5ff8b05a4" providerId="ADAL" clId="{33C83580-A345-4B18-9ED8-DFD15B0884ED}" dt="2023-07-07T16:36:53.772" v="822" actId="47"/>
        <pc:sldMkLst>
          <pc:docMk/>
          <pc:sldMk cId="3778794499" sldId="281"/>
        </pc:sldMkLst>
      </pc:sldChg>
      <pc:sldChg chg="del">
        <pc:chgData name="Nguyen Anh Vu 20204707" userId="944c2305-e8a1-4a2e-b4cf-68f5ff8b05a4" providerId="ADAL" clId="{33C83580-A345-4B18-9ED8-DFD15B0884ED}" dt="2023-07-07T16:36:52.935" v="821" actId="47"/>
        <pc:sldMkLst>
          <pc:docMk/>
          <pc:sldMk cId="1952331808" sldId="282"/>
        </pc:sldMkLst>
      </pc:sldChg>
      <pc:sldChg chg="del">
        <pc:chgData name="Nguyen Anh Vu 20204707" userId="944c2305-e8a1-4a2e-b4cf-68f5ff8b05a4" providerId="ADAL" clId="{33C83580-A345-4B18-9ED8-DFD15B0884ED}" dt="2023-07-07T16:36:54.812" v="823" actId="47"/>
        <pc:sldMkLst>
          <pc:docMk/>
          <pc:sldMk cId="2914068328" sldId="283"/>
        </pc:sldMkLst>
      </pc:sldChg>
      <pc:sldChg chg="del">
        <pc:chgData name="Nguyen Anh Vu 20204707" userId="944c2305-e8a1-4a2e-b4cf-68f5ff8b05a4" providerId="ADAL" clId="{33C83580-A345-4B18-9ED8-DFD15B0884ED}" dt="2023-07-07T16:36:56.586" v="825" actId="47"/>
        <pc:sldMkLst>
          <pc:docMk/>
          <pc:sldMk cId="2567701763" sldId="285"/>
        </pc:sldMkLst>
      </pc:sldChg>
      <pc:sldChg chg="modSp del mod">
        <pc:chgData name="Nguyen Anh Vu 20204707" userId="944c2305-e8a1-4a2e-b4cf-68f5ff8b05a4" providerId="ADAL" clId="{33C83580-A345-4B18-9ED8-DFD15B0884ED}" dt="2023-07-19T08:21:11.807" v="7301" actId="47"/>
        <pc:sldMkLst>
          <pc:docMk/>
          <pc:sldMk cId="2281397140" sldId="286"/>
        </pc:sldMkLst>
        <pc:spChg chg="mod">
          <ac:chgData name="Nguyen Anh Vu 20204707" userId="944c2305-e8a1-4a2e-b4cf-68f5ff8b05a4" providerId="ADAL" clId="{33C83580-A345-4B18-9ED8-DFD15B0884ED}" dt="2023-07-07T16:37:23.102" v="831"/>
          <ac:spMkLst>
            <pc:docMk/>
            <pc:sldMk cId="2281397140" sldId="286"/>
            <ac:spMk id="3" creationId="{41D37D01-3632-4242-BC11-3549046165C3}"/>
          </ac:spMkLst>
        </pc:spChg>
        <pc:spChg chg="mod">
          <ac:chgData name="Nguyen Anh Vu 20204707" userId="944c2305-e8a1-4a2e-b4cf-68f5ff8b05a4" providerId="ADAL" clId="{33C83580-A345-4B18-9ED8-DFD15B0884ED}" dt="2023-07-19T07:48:01.233" v="5616" actId="20577"/>
          <ac:spMkLst>
            <pc:docMk/>
            <pc:sldMk cId="2281397140" sldId="286"/>
            <ac:spMk id="14" creationId="{2866B4E4-3F4F-4680-A153-FD123817C9CB}"/>
          </ac:spMkLst>
        </pc:spChg>
      </pc:sldChg>
      <pc:sldChg chg="del">
        <pc:chgData name="Nguyen Anh Vu 20204707" userId="944c2305-e8a1-4a2e-b4cf-68f5ff8b05a4" providerId="ADAL" clId="{33C83580-A345-4B18-9ED8-DFD15B0884ED}" dt="2023-07-07T16:37:11.428" v="827" actId="47"/>
        <pc:sldMkLst>
          <pc:docMk/>
          <pc:sldMk cId="1016247505" sldId="287"/>
        </pc:sldMkLst>
      </pc:sldChg>
      <pc:sldChg chg="del">
        <pc:chgData name="Nguyen Anh Vu 20204707" userId="944c2305-e8a1-4a2e-b4cf-68f5ff8b05a4" providerId="ADAL" clId="{33C83580-A345-4B18-9ED8-DFD15B0884ED}" dt="2023-07-07T16:37:14.348" v="828" actId="47"/>
        <pc:sldMkLst>
          <pc:docMk/>
          <pc:sldMk cId="2184553643" sldId="288"/>
        </pc:sldMkLst>
      </pc:sldChg>
      <pc:sldChg chg="del">
        <pc:chgData name="Nguyen Anh Vu 20204707" userId="944c2305-e8a1-4a2e-b4cf-68f5ff8b05a4" providerId="ADAL" clId="{33C83580-A345-4B18-9ED8-DFD15B0884ED}" dt="2023-07-07T16:36:55.526" v="824" actId="47"/>
        <pc:sldMkLst>
          <pc:docMk/>
          <pc:sldMk cId="3182634765" sldId="289"/>
        </pc:sldMkLst>
      </pc:sldChg>
      <pc:sldChg chg="del">
        <pc:chgData name="Nguyen Anh Vu 20204707" userId="944c2305-e8a1-4a2e-b4cf-68f5ff8b05a4" providerId="ADAL" clId="{33C83580-A345-4B18-9ED8-DFD15B0884ED}" dt="2023-07-07T16:35:04.910" v="735" actId="47"/>
        <pc:sldMkLst>
          <pc:docMk/>
          <pc:sldMk cId="928145454" sldId="290"/>
        </pc:sldMkLst>
      </pc:sldChg>
      <pc:sldChg chg="del">
        <pc:chgData name="Nguyen Anh Vu 20204707" userId="944c2305-e8a1-4a2e-b4cf-68f5ff8b05a4" providerId="ADAL" clId="{33C83580-A345-4B18-9ED8-DFD15B0884ED}" dt="2023-07-07T16:36:57.409" v="826" actId="47"/>
        <pc:sldMkLst>
          <pc:docMk/>
          <pc:sldMk cId="4105071930" sldId="291"/>
        </pc:sldMkLst>
      </pc:sldChg>
      <pc:sldChg chg="modSp del modAnim">
        <pc:chgData name="Nguyen Anh Vu 20204707" userId="944c2305-e8a1-4a2e-b4cf-68f5ff8b05a4" providerId="ADAL" clId="{33C83580-A345-4B18-9ED8-DFD15B0884ED}" dt="2023-07-19T08:21:13.814" v="7302" actId="47"/>
        <pc:sldMkLst>
          <pc:docMk/>
          <pc:sldMk cId="146376879" sldId="292"/>
        </pc:sldMkLst>
        <pc:spChg chg="mod">
          <ac:chgData name="Nguyen Anh Vu 20204707" userId="944c2305-e8a1-4a2e-b4cf-68f5ff8b05a4" providerId="ADAL" clId="{33C83580-A345-4B18-9ED8-DFD15B0884ED}" dt="2023-07-07T16:37:27.737" v="836" actId="20577"/>
          <ac:spMkLst>
            <pc:docMk/>
            <pc:sldMk cId="146376879" sldId="292"/>
            <ac:spMk id="3" creationId="{F18C7A07-0A70-48F8-8EC7-15C4B6FFCCFA}"/>
          </ac:spMkLst>
        </pc:spChg>
      </pc:sldChg>
      <pc:sldChg chg="del">
        <pc:chgData name="Nguyen Anh Vu 20204707" userId="944c2305-e8a1-4a2e-b4cf-68f5ff8b05a4" providerId="ADAL" clId="{33C83580-A345-4B18-9ED8-DFD15B0884ED}" dt="2023-07-07T16:35:10.495" v="740" actId="47"/>
        <pc:sldMkLst>
          <pc:docMk/>
          <pc:sldMk cId="828692254" sldId="293"/>
        </pc:sldMkLst>
      </pc:sldChg>
      <pc:sldChg chg="modSp add mod">
        <pc:chgData name="Nguyen Anh Vu 20204707" userId="944c2305-e8a1-4a2e-b4cf-68f5ff8b05a4" providerId="ADAL" clId="{33C83580-A345-4B18-9ED8-DFD15B0884ED}" dt="2023-07-07T16:35:34.135" v="757" actId="20577"/>
        <pc:sldMkLst>
          <pc:docMk/>
          <pc:sldMk cId="3492231045" sldId="293"/>
        </pc:sldMkLst>
        <pc:spChg chg="mod">
          <ac:chgData name="Nguyen Anh Vu 20204707" userId="944c2305-e8a1-4a2e-b4cf-68f5ff8b05a4" providerId="ADAL" clId="{33C83580-A345-4B18-9ED8-DFD15B0884ED}" dt="2023-07-07T16:35:34.135" v="757" actId="20577"/>
          <ac:spMkLst>
            <pc:docMk/>
            <pc:sldMk cId="3492231045" sldId="293"/>
            <ac:spMk id="4" creationId="{AACAB5E1-2F08-4B97-AA30-F4533CCCC400}"/>
          </ac:spMkLst>
        </pc:spChg>
        <pc:spChg chg="mod">
          <ac:chgData name="Nguyen Anh Vu 20204707" userId="944c2305-e8a1-4a2e-b4cf-68f5ff8b05a4" providerId="ADAL" clId="{33C83580-A345-4B18-9ED8-DFD15B0884ED}" dt="2023-07-07T16:35:20.688" v="742" actId="20577"/>
          <ac:spMkLst>
            <pc:docMk/>
            <pc:sldMk cId="3492231045" sldId="293"/>
            <ac:spMk id="13" creationId="{C8E5F261-296E-490F-B920-A115247A05A0}"/>
          </ac:spMkLst>
        </pc:spChg>
      </pc:sldChg>
      <pc:sldChg chg="add del">
        <pc:chgData name="Nguyen Anh Vu 20204707" userId="944c2305-e8a1-4a2e-b4cf-68f5ff8b05a4" providerId="ADAL" clId="{33C83580-A345-4B18-9ED8-DFD15B0884ED}" dt="2023-07-07T16:35:41.047" v="759" actId="2890"/>
        <pc:sldMkLst>
          <pc:docMk/>
          <pc:sldMk cId="1846634401" sldId="294"/>
        </pc:sldMkLst>
      </pc:sldChg>
      <pc:sldChg chg="modSp add mod">
        <pc:chgData name="Nguyen Anh Vu 20204707" userId="944c2305-e8a1-4a2e-b4cf-68f5ff8b05a4" providerId="ADAL" clId="{33C83580-A345-4B18-9ED8-DFD15B0884ED}" dt="2023-07-07T16:36:40.623" v="791" actId="20577"/>
        <pc:sldMkLst>
          <pc:docMk/>
          <pc:sldMk cId="4154730962" sldId="294"/>
        </pc:sldMkLst>
        <pc:spChg chg="mod">
          <ac:chgData name="Nguyen Anh Vu 20204707" userId="944c2305-e8a1-4a2e-b4cf-68f5ff8b05a4" providerId="ADAL" clId="{33C83580-A345-4B18-9ED8-DFD15B0884ED}" dt="2023-07-07T16:36:40.623" v="791" actId="20577"/>
          <ac:spMkLst>
            <pc:docMk/>
            <pc:sldMk cId="4154730962" sldId="294"/>
            <ac:spMk id="4" creationId="{AACAB5E1-2F08-4B97-AA30-F4533CCCC400}"/>
          </ac:spMkLst>
        </pc:spChg>
      </pc:sldChg>
      <pc:sldChg chg="modSp add mod">
        <pc:chgData name="Nguyen Anh Vu 20204707" userId="944c2305-e8a1-4a2e-b4cf-68f5ff8b05a4" providerId="ADAL" clId="{33C83580-A345-4B18-9ED8-DFD15B0884ED}" dt="2023-07-22T01:57:24.392" v="8271" actId="1076"/>
        <pc:sldMkLst>
          <pc:docMk/>
          <pc:sldMk cId="3162127622" sldId="295"/>
        </pc:sldMkLst>
        <pc:spChg chg="mod">
          <ac:chgData name="Nguyen Anh Vu 20204707" userId="944c2305-e8a1-4a2e-b4cf-68f5ff8b05a4" providerId="ADAL" clId="{33C83580-A345-4B18-9ED8-DFD15B0884ED}" dt="2023-07-22T01:57:24.392" v="8271" actId="1076"/>
          <ac:spMkLst>
            <pc:docMk/>
            <pc:sldMk cId="3162127622" sldId="295"/>
            <ac:spMk id="2" creationId="{1737BBE2-C9DD-1262-7463-E1522C19566B}"/>
          </ac:spMkLst>
        </pc:spChg>
        <pc:spChg chg="mod">
          <ac:chgData name="Nguyen Anh Vu 20204707" userId="944c2305-e8a1-4a2e-b4cf-68f5ff8b05a4" providerId="ADAL" clId="{33C83580-A345-4B18-9ED8-DFD15B0884ED}" dt="2023-07-07T16:36:29.179" v="788" actId="20577"/>
          <ac:spMkLst>
            <pc:docMk/>
            <pc:sldMk cId="3162127622" sldId="295"/>
            <ac:spMk id="4" creationId="{AACAB5E1-2F08-4B97-AA30-F4533CCCC400}"/>
          </ac:spMkLst>
        </pc:spChg>
      </pc:sldChg>
      <pc:sldChg chg="modSp add mod">
        <pc:chgData name="Nguyen Anh Vu 20204707" userId="944c2305-e8a1-4a2e-b4cf-68f5ff8b05a4" providerId="ADAL" clId="{33C83580-A345-4B18-9ED8-DFD15B0884ED}" dt="2023-07-21T17:10:10.380" v="7882" actId="20577"/>
        <pc:sldMkLst>
          <pc:docMk/>
          <pc:sldMk cId="162051006" sldId="296"/>
        </pc:sldMkLst>
        <pc:spChg chg="mod">
          <ac:chgData name="Nguyen Anh Vu 20204707" userId="944c2305-e8a1-4a2e-b4cf-68f5ff8b05a4" providerId="ADAL" clId="{33C83580-A345-4B18-9ED8-DFD15B0884ED}" dt="2023-07-07T16:36:35.234" v="789" actId="20577"/>
          <ac:spMkLst>
            <pc:docMk/>
            <pc:sldMk cId="162051006" sldId="296"/>
            <ac:spMk id="4" creationId="{AACAB5E1-2F08-4B97-AA30-F4533CCCC400}"/>
          </ac:spMkLst>
        </pc:spChg>
        <pc:spChg chg="mod">
          <ac:chgData name="Nguyen Anh Vu 20204707" userId="944c2305-e8a1-4a2e-b4cf-68f5ff8b05a4" providerId="ADAL" clId="{33C83580-A345-4B18-9ED8-DFD15B0884ED}" dt="2023-07-21T17:10:10.380" v="7882" actId="20577"/>
          <ac:spMkLst>
            <pc:docMk/>
            <pc:sldMk cId="162051006" sldId="296"/>
            <ac:spMk id="13" creationId="{C8E5F261-296E-490F-B920-A115247A05A0}"/>
          </ac:spMkLst>
        </pc:spChg>
      </pc:sldChg>
      <pc:sldChg chg="modSp add mod">
        <pc:chgData name="Nguyen Anh Vu 20204707" userId="944c2305-e8a1-4a2e-b4cf-68f5ff8b05a4" providerId="ADAL" clId="{33C83580-A345-4B18-9ED8-DFD15B0884ED}" dt="2023-07-07T16:36:04.422" v="766" actId="20577"/>
        <pc:sldMkLst>
          <pc:docMk/>
          <pc:sldMk cId="3004656587" sldId="297"/>
        </pc:sldMkLst>
        <pc:spChg chg="mod">
          <ac:chgData name="Nguyen Anh Vu 20204707" userId="944c2305-e8a1-4a2e-b4cf-68f5ff8b05a4" providerId="ADAL" clId="{33C83580-A345-4B18-9ED8-DFD15B0884ED}" dt="2023-07-07T16:36:04.422" v="766" actId="20577"/>
          <ac:spMkLst>
            <pc:docMk/>
            <pc:sldMk cId="3004656587" sldId="297"/>
            <ac:spMk id="4" creationId="{AACAB5E1-2F08-4B97-AA30-F4533CCCC400}"/>
          </ac:spMkLst>
        </pc:spChg>
      </pc:sldChg>
      <pc:sldChg chg="modSp mod">
        <pc:chgData name="Nguyen Anh Vu 20204707" userId="944c2305-e8a1-4a2e-b4cf-68f5ff8b05a4" providerId="ADAL" clId="{33C83580-A345-4B18-9ED8-DFD15B0884ED}" dt="2023-07-22T02:05:34.537" v="8359" actId="12"/>
        <pc:sldMkLst>
          <pc:docMk/>
          <pc:sldMk cId="1699655363" sldId="298"/>
        </pc:sldMkLst>
        <pc:spChg chg="mod">
          <ac:chgData name="Nguyen Anh Vu 20204707" userId="944c2305-e8a1-4a2e-b4cf-68f5ff8b05a4" providerId="ADAL" clId="{33C83580-A345-4B18-9ED8-DFD15B0884ED}" dt="2023-07-22T02:05:34.537" v="8359" actId="12"/>
          <ac:spMkLst>
            <pc:docMk/>
            <pc:sldMk cId="1699655363" sldId="298"/>
            <ac:spMk id="13" creationId="{C8E5F261-296E-490F-B920-A115247A05A0}"/>
          </ac:spMkLst>
        </pc:spChg>
      </pc:sldChg>
      <pc:sldChg chg="modSp mod">
        <pc:chgData name="Nguyen Anh Vu 20204707" userId="944c2305-e8a1-4a2e-b4cf-68f5ff8b05a4" providerId="ADAL" clId="{33C83580-A345-4B18-9ED8-DFD15B0884ED}" dt="2023-07-22T02:05:45.511" v="8360" actId="113"/>
        <pc:sldMkLst>
          <pc:docMk/>
          <pc:sldMk cId="639246267" sldId="299"/>
        </pc:sldMkLst>
        <pc:spChg chg="mod">
          <ac:chgData name="Nguyen Anh Vu 20204707" userId="944c2305-e8a1-4a2e-b4cf-68f5ff8b05a4" providerId="ADAL" clId="{33C83580-A345-4B18-9ED8-DFD15B0884ED}" dt="2023-07-22T02:05:45.511" v="8360" actId="113"/>
          <ac:spMkLst>
            <pc:docMk/>
            <pc:sldMk cId="639246267" sldId="299"/>
            <ac:spMk id="13" creationId="{C8E5F261-296E-490F-B920-A115247A05A0}"/>
          </ac:spMkLst>
        </pc:spChg>
      </pc:sldChg>
      <pc:sldChg chg="modSp mod">
        <pc:chgData name="Nguyen Anh Vu 20204707" userId="944c2305-e8a1-4a2e-b4cf-68f5ff8b05a4" providerId="ADAL" clId="{33C83580-A345-4B18-9ED8-DFD15B0884ED}" dt="2023-07-22T01:51:58.079" v="8196" actId="20577"/>
        <pc:sldMkLst>
          <pc:docMk/>
          <pc:sldMk cId="3747306947" sldId="300"/>
        </pc:sldMkLst>
        <pc:spChg chg="mod">
          <ac:chgData name="Nguyen Anh Vu 20204707" userId="944c2305-e8a1-4a2e-b4cf-68f5ff8b05a4" providerId="ADAL" clId="{33C83580-A345-4B18-9ED8-DFD15B0884ED}" dt="2023-07-22T01:51:58.079" v="8196" actId="20577"/>
          <ac:spMkLst>
            <pc:docMk/>
            <pc:sldMk cId="3747306947" sldId="300"/>
            <ac:spMk id="4" creationId="{AACAB5E1-2F08-4B97-AA30-F4533CCCC400}"/>
          </ac:spMkLst>
        </pc:spChg>
      </pc:sldChg>
      <pc:sldChg chg="modSp mod">
        <pc:chgData name="Nguyen Anh Vu 20204707" userId="944c2305-e8a1-4a2e-b4cf-68f5ff8b05a4" providerId="ADAL" clId="{33C83580-A345-4B18-9ED8-DFD15B0884ED}" dt="2023-07-22T01:51:53.416" v="8193" actId="20577"/>
        <pc:sldMkLst>
          <pc:docMk/>
          <pc:sldMk cId="3934133554" sldId="301"/>
        </pc:sldMkLst>
        <pc:spChg chg="mod">
          <ac:chgData name="Nguyen Anh Vu 20204707" userId="944c2305-e8a1-4a2e-b4cf-68f5ff8b05a4" providerId="ADAL" clId="{33C83580-A345-4B18-9ED8-DFD15B0884ED}" dt="2023-07-22T01:51:53.416" v="8193" actId="20577"/>
          <ac:spMkLst>
            <pc:docMk/>
            <pc:sldMk cId="3934133554" sldId="301"/>
            <ac:spMk id="4" creationId="{AACAB5E1-2F08-4B97-AA30-F4533CCCC400}"/>
          </ac:spMkLst>
        </pc:spChg>
      </pc:sldChg>
      <pc:sldChg chg="modSp mod">
        <pc:chgData name="Nguyen Anh Vu 20204707" userId="944c2305-e8a1-4a2e-b4cf-68f5ff8b05a4" providerId="ADAL" clId="{33C83580-A345-4B18-9ED8-DFD15B0884ED}" dt="2023-07-22T01:51:49.422" v="8190" actId="20577"/>
        <pc:sldMkLst>
          <pc:docMk/>
          <pc:sldMk cId="3591089552" sldId="302"/>
        </pc:sldMkLst>
        <pc:spChg chg="mod">
          <ac:chgData name="Nguyen Anh Vu 20204707" userId="944c2305-e8a1-4a2e-b4cf-68f5ff8b05a4" providerId="ADAL" clId="{33C83580-A345-4B18-9ED8-DFD15B0884ED}" dt="2023-07-22T01:51:49.422" v="8190" actId="20577"/>
          <ac:spMkLst>
            <pc:docMk/>
            <pc:sldMk cId="3591089552" sldId="302"/>
            <ac:spMk id="4" creationId="{AACAB5E1-2F08-4B97-AA30-F4533CCCC400}"/>
          </ac:spMkLst>
        </pc:spChg>
      </pc:sldChg>
      <pc:sldChg chg="modSp mod">
        <pc:chgData name="Nguyen Anh Vu 20204707" userId="944c2305-e8a1-4a2e-b4cf-68f5ff8b05a4" providerId="ADAL" clId="{33C83580-A345-4B18-9ED8-DFD15B0884ED}" dt="2023-07-22T01:57:30.833" v="8272" actId="14100"/>
        <pc:sldMkLst>
          <pc:docMk/>
          <pc:sldMk cId="3047567005" sldId="304"/>
        </pc:sldMkLst>
        <pc:spChg chg="mod">
          <ac:chgData name="Nguyen Anh Vu 20204707" userId="944c2305-e8a1-4a2e-b4cf-68f5ff8b05a4" providerId="ADAL" clId="{33C83580-A345-4B18-9ED8-DFD15B0884ED}" dt="2023-07-22T01:57:30.833" v="8272" actId="14100"/>
          <ac:spMkLst>
            <pc:docMk/>
            <pc:sldMk cId="3047567005" sldId="304"/>
            <ac:spMk id="5" creationId="{64678263-25E5-EAF1-DD2B-627C05534918}"/>
          </ac:spMkLst>
        </pc:spChg>
      </pc:sldChg>
      <pc:sldChg chg="modSp mod">
        <pc:chgData name="Nguyen Anh Vu 20204707" userId="944c2305-e8a1-4a2e-b4cf-68f5ff8b05a4" providerId="ADAL" clId="{33C83580-A345-4B18-9ED8-DFD15B0884ED}" dt="2023-07-22T01:51:38.591" v="8182" actId="20577"/>
        <pc:sldMkLst>
          <pc:docMk/>
          <pc:sldMk cId="3096781277" sldId="305"/>
        </pc:sldMkLst>
        <pc:spChg chg="mod">
          <ac:chgData name="Nguyen Anh Vu 20204707" userId="944c2305-e8a1-4a2e-b4cf-68f5ff8b05a4" providerId="ADAL" clId="{33C83580-A345-4B18-9ED8-DFD15B0884ED}" dt="2023-07-22T01:51:38.591" v="8182" actId="20577"/>
          <ac:spMkLst>
            <pc:docMk/>
            <pc:sldMk cId="3096781277" sldId="305"/>
            <ac:spMk id="4" creationId="{AACAB5E1-2F08-4B97-AA30-F4533CCCC400}"/>
          </ac:spMkLst>
        </pc:spChg>
      </pc:sldChg>
      <pc:sldChg chg="modSp mod">
        <pc:chgData name="Nguyen Anh Vu 20204707" userId="944c2305-e8a1-4a2e-b4cf-68f5ff8b05a4" providerId="ADAL" clId="{33C83580-A345-4B18-9ED8-DFD15B0884ED}" dt="2023-07-22T02:05:57.153" v="8363" actId="113"/>
        <pc:sldMkLst>
          <pc:docMk/>
          <pc:sldMk cId="796362133" sldId="306"/>
        </pc:sldMkLst>
        <pc:spChg chg="mod">
          <ac:chgData name="Nguyen Anh Vu 20204707" userId="944c2305-e8a1-4a2e-b4cf-68f5ff8b05a4" providerId="ADAL" clId="{33C83580-A345-4B18-9ED8-DFD15B0884ED}" dt="2023-07-22T02:05:57.153" v="8363" actId="113"/>
          <ac:spMkLst>
            <pc:docMk/>
            <pc:sldMk cId="796362133" sldId="306"/>
            <ac:spMk id="13" creationId="{C8E5F261-296E-490F-B920-A115247A05A0}"/>
          </ac:spMkLst>
        </pc:spChg>
      </pc:sldChg>
      <pc:sldChg chg="modSp mod">
        <pc:chgData name="Nguyen Anh Vu 20204707" userId="944c2305-e8a1-4a2e-b4cf-68f5ff8b05a4" providerId="ADAL" clId="{33C83580-A345-4B18-9ED8-DFD15B0884ED}" dt="2023-07-22T02:16:00.335" v="8423" actId="20577"/>
        <pc:sldMkLst>
          <pc:docMk/>
          <pc:sldMk cId="2761760777" sldId="307"/>
        </pc:sldMkLst>
        <pc:spChg chg="mod">
          <ac:chgData name="Nguyen Anh Vu 20204707" userId="944c2305-e8a1-4a2e-b4cf-68f5ff8b05a4" providerId="ADAL" clId="{33C83580-A345-4B18-9ED8-DFD15B0884ED}" dt="2023-07-22T02:15:29.135" v="8404" actId="1076"/>
          <ac:spMkLst>
            <pc:docMk/>
            <pc:sldMk cId="2761760777" sldId="307"/>
            <ac:spMk id="7" creationId="{FA7C9FAC-ED95-D1C8-7D31-B1135593D86B}"/>
          </ac:spMkLst>
        </pc:spChg>
        <pc:spChg chg="mod">
          <ac:chgData name="Nguyen Anh Vu 20204707" userId="944c2305-e8a1-4a2e-b4cf-68f5ff8b05a4" providerId="ADAL" clId="{33C83580-A345-4B18-9ED8-DFD15B0884ED}" dt="2023-07-22T02:15:29.135" v="8404" actId="1076"/>
          <ac:spMkLst>
            <pc:docMk/>
            <pc:sldMk cId="2761760777" sldId="307"/>
            <ac:spMk id="9" creationId="{67E62D69-C30E-CAB7-13C8-B1562E05167D}"/>
          </ac:spMkLst>
        </pc:spChg>
        <pc:spChg chg="mod">
          <ac:chgData name="Nguyen Anh Vu 20204707" userId="944c2305-e8a1-4a2e-b4cf-68f5ff8b05a4" providerId="ADAL" clId="{33C83580-A345-4B18-9ED8-DFD15B0884ED}" dt="2023-07-22T02:15:29.135" v="8404" actId="1076"/>
          <ac:spMkLst>
            <pc:docMk/>
            <pc:sldMk cId="2761760777" sldId="307"/>
            <ac:spMk id="11" creationId="{A54220EC-E3C1-91C1-1EEC-67199C69AE4E}"/>
          </ac:spMkLst>
        </pc:spChg>
        <pc:spChg chg="mod">
          <ac:chgData name="Nguyen Anh Vu 20204707" userId="944c2305-e8a1-4a2e-b4cf-68f5ff8b05a4" providerId="ADAL" clId="{33C83580-A345-4B18-9ED8-DFD15B0884ED}" dt="2023-07-22T02:16:00.335" v="8423" actId="20577"/>
          <ac:spMkLst>
            <pc:docMk/>
            <pc:sldMk cId="2761760777" sldId="307"/>
            <ac:spMk id="13" creationId="{C8E5F261-296E-490F-B920-A115247A05A0}"/>
          </ac:spMkLst>
        </pc:spChg>
        <pc:graphicFrameChg chg="mod">
          <ac:chgData name="Nguyen Anh Vu 20204707" userId="944c2305-e8a1-4a2e-b4cf-68f5ff8b05a4" providerId="ADAL" clId="{33C83580-A345-4B18-9ED8-DFD15B0884ED}" dt="2023-07-22T02:15:29.135" v="8404" actId="1076"/>
          <ac:graphicFrameMkLst>
            <pc:docMk/>
            <pc:sldMk cId="2761760777" sldId="307"/>
            <ac:graphicFrameMk id="6" creationId="{FC5C9940-1709-1425-2A42-166E9DF07982}"/>
          </ac:graphicFrameMkLst>
        </pc:graphicFrameChg>
        <pc:graphicFrameChg chg="mod">
          <ac:chgData name="Nguyen Anh Vu 20204707" userId="944c2305-e8a1-4a2e-b4cf-68f5ff8b05a4" providerId="ADAL" clId="{33C83580-A345-4B18-9ED8-DFD15B0884ED}" dt="2023-07-22T02:15:29.135" v="8404" actId="1076"/>
          <ac:graphicFrameMkLst>
            <pc:docMk/>
            <pc:sldMk cId="2761760777" sldId="307"/>
            <ac:graphicFrameMk id="8" creationId="{35F1E160-6D27-209E-AA3C-83F5B3826A59}"/>
          </ac:graphicFrameMkLst>
        </pc:graphicFrameChg>
        <pc:graphicFrameChg chg="mod">
          <ac:chgData name="Nguyen Anh Vu 20204707" userId="944c2305-e8a1-4a2e-b4cf-68f5ff8b05a4" providerId="ADAL" clId="{33C83580-A345-4B18-9ED8-DFD15B0884ED}" dt="2023-07-22T02:15:29.135" v="8404" actId="1076"/>
          <ac:graphicFrameMkLst>
            <pc:docMk/>
            <pc:sldMk cId="2761760777" sldId="307"/>
            <ac:graphicFrameMk id="10" creationId="{AAF6368C-EF04-DEBA-209E-5669DBFD34E6}"/>
          </ac:graphicFrameMkLst>
        </pc:graphicFrameChg>
      </pc:sldChg>
      <pc:sldChg chg="modSp mod">
        <pc:chgData name="Nguyen Anh Vu 20204707" userId="944c2305-e8a1-4a2e-b4cf-68f5ff8b05a4" providerId="ADAL" clId="{33C83580-A345-4B18-9ED8-DFD15B0884ED}" dt="2023-07-22T01:58:30.959" v="8282" actId="20577"/>
        <pc:sldMkLst>
          <pc:docMk/>
          <pc:sldMk cId="1824294029" sldId="312"/>
        </pc:sldMkLst>
        <pc:spChg chg="mod">
          <ac:chgData name="Nguyen Anh Vu 20204707" userId="944c2305-e8a1-4a2e-b4cf-68f5ff8b05a4" providerId="ADAL" clId="{33C83580-A345-4B18-9ED8-DFD15B0884ED}" dt="2023-07-22T01:58:30.959" v="8282" actId="20577"/>
          <ac:spMkLst>
            <pc:docMk/>
            <pc:sldMk cId="1824294029" sldId="312"/>
            <ac:spMk id="5" creationId="{64678263-25E5-EAF1-DD2B-627C05534918}"/>
          </ac:spMkLst>
        </pc:spChg>
      </pc:sldChg>
      <pc:sldChg chg="modSp mod">
        <pc:chgData name="Nguyen Anh Vu 20204707" userId="944c2305-e8a1-4a2e-b4cf-68f5ff8b05a4" providerId="ADAL" clId="{33C83580-A345-4B18-9ED8-DFD15B0884ED}" dt="2023-07-22T02:12:55.839" v="8375" actId="20577"/>
        <pc:sldMkLst>
          <pc:docMk/>
          <pc:sldMk cId="1541104515" sldId="314"/>
        </pc:sldMkLst>
        <pc:spChg chg="mod">
          <ac:chgData name="Nguyen Anh Vu 20204707" userId="944c2305-e8a1-4a2e-b4cf-68f5ff8b05a4" providerId="ADAL" clId="{33C83580-A345-4B18-9ED8-DFD15B0884ED}" dt="2023-07-22T02:12:55.839" v="8375" actId="20577"/>
          <ac:spMkLst>
            <pc:docMk/>
            <pc:sldMk cId="1541104515" sldId="314"/>
            <ac:spMk id="13" creationId="{C8E5F261-296E-490F-B920-A115247A05A0}"/>
          </ac:spMkLst>
        </pc:spChg>
      </pc:sldChg>
      <pc:sldChg chg="modSp add mod ord">
        <pc:chgData name="Nguyen Anh Vu 20204707" userId="944c2305-e8a1-4a2e-b4cf-68f5ff8b05a4" providerId="ADAL" clId="{33C83580-A345-4B18-9ED8-DFD15B0884ED}" dt="2023-07-19T07:42:15.997" v="5515"/>
        <pc:sldMkLst>
          <pc:docMk/>
          <pc:sldMk cId="3933199830" sldId="316"/>
        </pc:sldMkLst>
        <pc:spChg chg="mod">
          <ac:chgData name="Nguyen Anh Vu 20204707" userId="944c2305-e8a1-4a2e-b4cf-68f5ff8b05a4" providerId="ADAL" clId="{33C83580-A345-4B18-9ED8-DFD15B0884ED}" dt="2023-07-17T06:40:32.036" v="1125" actId="20577"/>
          <ac:spMkLst>
            <pc:docMk/>
            <pc:sldMk cId="3933199830" sldId="316"/>
            <ac:spMk id="4" creationId="{AACAB5E1-2F08-4B97-AA30-F4533CCCC400}"/>
          </ac:spMkLst>
        </pc:spChg>
      </pc:sldChg>
      <pc:sldChg chg="delSp modSp add mod">
        <pc:chgData name="Nguyen Anh Vu 20204707" userId="944c2305-e8a1-4a2e-b4cf-68f5ff8b05a4" providerId="ADAL" clId="{33C83580-A345-4B18-9ED8-DFD15B0884ED}" dt="2023-07-17T06:39:09.133" v="1007" actId="478"/>
        <pc:sldMkLst>
          <pc:docMk/>
          <pc:sldMk cId="2258061716" sldId="317"/>
        </pc:sldMkLst>
        <pc:spChg chg="mod">
          <ac:chgData name="Nguyen Anh Vu 20204707" userId="944c2305-e8a1-4a2e-b4cf-68f5ff8b05a4" providerId="ADAL" clId="{33C83580-A345-4B18-9ED8-DFD15B0884ED}" dt="2023-07-17T06:38:24.587" v="966" actId="20577"/>
          <ac:spMkLst>
            <pc:docMk/>
            <pc:sldMk cId="2258061716" sldId="317"/>
            <ac:spMk id="4" creationId="{AACAB5E1-2F08-4B97-AA30-F4533CCCC400}"/>
          </ac:spMkLst>
        </pc:spChg>
        <pc:spChg chg="del">
          <ac:chgData name="Nguyen Anh Vu 20204707" userId="944c2305-e8a1-4a2e-b4cf-68f5ff8b05a4" providerId="ADAL" clId="{33C83580-A345-4B18-9ED8-DFD15B0884ED}" dt="2023-07-17T06:39:09.133" v="1007" actId="478"/>
          <ac:spMkLst>
            <pc:docMk/>
            <pc:sldMk cId="2258061716" sldId="317"/>
            <ac:spMk id="12" creationId="{AC2D3B6E-E821-43EA-999A-A803B70F582A}"/>
          </ac:spMkLst>
        </pc:spChg>
        <pc:spChg chg="mod">
          <ac:chgData name="Nguyen Anh Vu 20204707" userId="944c2305-e8a1-4a2e-b4cf-68f5ff8b05a4" providerId="ADAL" clId="{33C83580-A345-4B18-9ED8-DFD15B0884ED}" dt="2023-07-17T06:38:17.524" v="949" actId="403"/>
          <ac:spMkLst>
            <pc:docMk/>
            <pc:sldMk cId="2258061716" sldId="317"/>
            <ac:spMk id="13" creationId="{C8E5F261-296E-490F-B920-A115247A05A0}"/>
          </ac:spMkLst>
        </pc:spChg>
      </pc:sldChg>
      <pc:sldChg chg="add del">
        <pc:chgData name="Nguyen Anh Vu 20204707" userId="944c2305-e8a1-4a2e-b4cf-68f5ff8b05a4" providerId="ADAL" clId="{33C83580-A345-4B18-9ED8-DFD15B0884ED}" dt="2023-07-19T07:16:50.411" v="4939" actId="47"/>
        <pc:sldMkLst>
          <pc:docMk/>
          <pc:sldMk cId="3216918203" sldId="318"/>
        </pc:sldMkLst>
      </pc:sldChg>
      <pc:sldChg chg="add del">
        <pc:chgData name="Nguyen Anh Vu 20204707" userId="944c2305-e8a1-4a2e-b4cf-68f5ff8b05a4" providerId="ADAL" clId="{33C83580-A345-4B18-9ED8-DFD15B0884ED}" dt="2023-07-19T07:16:52.267" v="4940" actId="47"/>
        <pc:sldMkLst>
          <pc:docMk/>
          <pc:sldMk cId="3511368806" sldId="319"/>
        </pc:sldMkLst>
      </pc:sldChg>
      <pc:sldChg chg="modSp add mod">
        <pc:chgData name="Nguyen Anh Vu 20204707" userId="944c2305-e8a1-4a2e-b4cf-68f5ff8b05a4" providerId="ADAL" clId="{33C83580-A345-4B18-9ED8-DFD15B0884ED}" dt="2023-07-21T16:13:13.015" v="7633" actId="16959"/>
        <pc:sldMkLst>
          <pc:docMk/>
          <pc:sldMk cId="155935717" sldId="320"/>
        </pc:sldMkLst>
        <pc:spChg chg="mod">
          <ac:chgData name="Nguyen Anh Vu 20204707" userId="944c2305-e8a1-4a2e-b4cf-68f5ff8b05a4" providerId="ADAL" clId="{33C83580-A345-4B18-9ED8-DFD15B0884ED}" dt="2023-07-21T16:13:13.015" v="7633" actId="16959"/>
          <ac:spMkLst>
            <pc:docMk/>
            <pc:sldMk cId="155935717" sldId="320"/>
            <ac:spMk id="13" creationId="{C8E5F261-296E-490F-B920-A115247A05A0}"/>
          </ac:spMkLst>
        </pc:spChg>
      </pc:sldChg>
      <pc:sldChg chg="addSp modSp add mod">
        <pc:chgData name="Nguyen Anh Vu 20204707" userId="944c2305-e8a1-4a2e-b4cf-68f5ff8b05a4" providerId="ADAL" clId="{33C83580-A345-4B18-9ED8-DFD15B0884ED}" dt="2023-07-27T10:02:28.089" v="8480" actId="20577"/>
        <pc:sldMkLst>
          <pc:docMk/>
          <pc:sldMk cId="312781204" sldId="321"/>
        </pc:sldMkLst>
        <pc:spChg chg="add mod">
          <ac:chgData name="Nguyen Anh Vu 20204707" userId="944c2305-e8a1-4a2e-b4cf-68f5ff8b05a4" providerId="ADAL" clId="{33C83580-A345-4B18-9ED8-DFD15B0884ED}" dt="2023-07-21T16:12:26.576" v="7624" actId="948"/>
          <ac:spMkLst>
            <pc:docMk/>
            <pc:sldMk cId="312781204" sldId="321"/>
            <ac:spMk id="2" creationId="{A34E8F4C-9807-4D8B-89DD-B870BA669944}"/>
          </ac:spMkLst>
        </pc:spChg>
        <pc:spChg chg="mod">
          <ac:chgData name="Nguyen Anh Vu 20204707" userId="944c2305-e8a1-4a2e-b4cf-68f5ff8b05a4" providerId="ADAL" clId="{33C83580-A345-4B18-9ED8-DFD15B0884ED}" dt="2023-07-27T10:02:28.089" v="8480" actId="20577"/>
          <ac:spMkLst>
            <pc:docMk/>
            <pc:sldMk cId="312781204" sldId="321"/>
            <ac:spMk id="13" creationId="{C8E5F261-296E-490F-B920-A115247A05A0}"/>
          </ac:spMkLst>
        </pc:spChg>
      </pc:sldChg>
      <pc:sldChg chg="modSp mod">
        <pc:chgData name="Nguyen Anh Vu 20204707" userId="944c2305-e8a1-4a2e-b4cf-68f5ff8b05a4" providerId="ADAL" clId="{33C83580-A345-4B18-9ED8-DFD15B0884ED}" dt="2023-07-27T10:18:06.889" v="8484" actId="1076"/>
        <pc:sldMkLst>
          <pc:docMk/>
          <pc:sldMk cId="1594005955" sldId="322"/>
        </pc:sldMkLst>
        <pc:spChg chg="mod">
          <ac:chgData name="Nguyen Anh Vu 20204707" userId="944c2305-e8a1-4a2e-b4cf-68f5ff8b05a4" providerId="ADAL" clId="{33C83580-A345-4B18-9ED8-DFD15B0884ED}" dt="2023-07-22T01:51:34.842" v="8180" actId="20577"/>
          <ac:spMkLst>
            <pc:docMk/>
            <pc:sldMk cId="1594005955" sldId="322"/>
            <ac:spMk id="4" creationId="{AACAB5E1-2F08-4B97-AA30-F4533CCCC400}"/>
          </ac:spMkLst>
        </pc:spChg>
        <pc:spChg chg="mod">
          <ac:chgData name="Nguyen Anh Vu 20204707" userId="944c2305-e8a1-4a2e-b4cf-68f5ff8b05a4" providerId="ADAL" clId="{33C83580-A345-4B18-9ED8-DFD15B0884ED}" dt="2023-07-27T10:18:06.889" v="8484" actId="1076"/>
          <ac:spMkLst>
            <pc:docMk/>
            <pc:sldMk cId="1594005955" sldId="322"/>
            <ac:spMk id="7" creationId="{47AA655C-9176-CCC8-37FF-4941D27F981E}"/>
          </ac:spMkLst>
        </pc:spChg>
      </pc:sldChg>
      <pc:sldChg chg="modSp add del mod">
        <pc:chgData name="Nguyen Anh Vu 20204707" userId="944c2305-e8a1-4a2e-b4cf-68f5ff8b05a4" providerId="ADAL" clId="{33C83580-A345-4B18-9ED8-DFD15B0884ED}" dt="2023-07-18T13:02:27.503" v="4737" actId="2696"/>
        <pc:sldMkLst>
          <pc:docMk/>
          <pc:sldMk cId="1124573381" sldId="323"/>
        </pc:sldMkLst>
        <pc:spChg chg="mod">
          <ac:chgData name="Nguyen Anh Vu 20204707" userId="944c2305-e8a1-4a2e-b4cf-68f5ff8b05a4" providerId="ADAL" clId="{33C83580-A345-4B18-9ED8-DFD15B0884ED}" dt="2023-07-18T12:57:42.553" v="4473" actId="1076"/>
          <ac:spMkLst>
            <pc:docMk/>
            <pc:sldMk cId="1124573381" sldId="323"/>
            <ac:spMk id="13" creationId="{C8E5F261-296E-490F-B920-A115247A05A0}"/>
          </ac:spMkLst>
        </pc:spChg>
      </pc:sldChg>
      <pc:sldChg chg="modSp add mod ord">
        <pc:chgData name="Nguyen Anh Vu 20204707" userId="944c2305-e8a1-4a2e-b4cf-68f5ff8b05a4" providerId="ADAL" clId="{33C83580-A345-4B18-9ED8-DFD15B0884ED}" dt="2023-07-19T07:26:11.300" v="5145" actId="20577"/>
        <pc:sldMkLst>
          <pc:docMk/>
          <pc:sldMk cId="3118497373" sldId="324"/>
        </pc:sldMkLst>
        <pc:spChg chg="mod">
          <ac:chgData name="Nguyen Anh Vu 20204707" userId="944c2305-e8a1-4a2e-b4cf-68f5ff8b05a4" providerId="ADAL" clId="{33C83580-A345-4B18-9ED8-DFD15B0884ED}" dt="2023-07-19T07:26:11.300" v="5145" actId="20577"/>
          <ac:spMkLst>
            <pc:docMk/>
            <pc:sldMk cId="3118497373" sldId="324"/>
            <ac:spMk id="13" creationId="{C8E5F261-296E-490F-B920-A115247A05A0}"/>
          </ac:spMkLst>
        </pc:spChg>
      </pc:sldChg>
      <pc:sldChg chg="modSp add mod ord">
        <pc:chgData name="Nguyen Anh Vu 20204707" userId="944c2305-e8a1-4a2e-b4cf-68f5ff8b05a4" providerId="ADAL" clId="{33C83580-A345-4B18-9ED8-DFD15B0884ED}" dt="2023-07-22T02:20:43.894" v="8475" actId="2710"/>
        <pc:sldMkLst>
          <pc:docMk/>
          <pc:sldMk cId="3923143936" sldId="325"/>
        </pc:sldMkLst>
        <pc:spChg chg="mod">
          <ac:chgData name="Nguyen Anh Vu 20204707" userId="944c2305-e8a1-4a2e-b4cf-68f5ff8b05a4" providerId="ADAL" clId="{33C83580-A345-4B18-9ED8-DFD15B0884ED}" dt="2023-07-22T02:20:43.894" v="8475" actId="2710"/>
          <ac:spMkLst>
            <pc:docMk/>
            <pc:sldMk cId="3923143936" sldId="325"/>
            <ac:spMk id="13" creationId="{C8E5F261-296E-490F-B920-A115247A05A0}"/>
          </ac:spMkLst>
        </pc:spChg>
      </pc:sldChg>
      <pc:sldChg chg="modSp add mod ord">
        <pc:chgData name="Nguyen Anh Vu 20204707" userId="944c2305-e8a1-4a2e-b4cf-68f5ff8b05a4" providerId="ADAL" clId="{33C83580-A345-4B18-9ED8-DFD15B0884ED}" dt="2023-07-22T02:18:07.582" v="8435" actId="20577"/>
        <pc:sldMkLst>
          <pc:docMk/>
          <pc:sldMk cId="494701785" sldId="326"/>
        </pc:sldMkLst>
        <pc:spChg chg="mod">
          <ac:chgData name="Nguyen Anh Vu 20204707" userId="944c2305-e8a1-4a2e-b4cf-68f5ff8b05a4" providerId="ADAL" clId="{33C83580-A345-4B18-9ED8-DFD15B0884ED}" dt="2023-07-22T02:18:07.582" v="8435" actId="20577"/>
          <ac:spMkLst>
            <pc:docMk/>
            <pc:sldMk cId="494701785" sldId="326"/>
            <ac:spMk id="13" creationId="{C8E5F261-296E-490F-B920-A115247A05A0}"/>
          </ac:spMkLst>
        </pc:spChg>
      </pc:sldChg>
      <pc:sldChg chg="modSp mod">
        <pc:chgData name="Nguyen Anh Vu 20204707" userId="944c2305-e8a1-4a2e-b4cf-68f5ff8b05a4" providerId="ADAL" clId="{33C83580-A345-4B18-9ED8-DFD15B0884ED}" dt="2023-07-22T02:17:53.847" v="8431" actId="20577"/>
        <pc:sldMkLst>
          <pc:docMk/>
          <pc:sldMk cId="340163484" sldId="328"/>
        </pc:sldMkLst>
        <pc:spChg chg="mod">
          <ac:chgData name="Nguyen Anh Vu 20204707" userId="944c2305-e8a1-4a2e-b4cf-68f5ff8b05a4" providerId="ADAL" clId="{33C83580-A345-4B18-9ED8-DFD15B0884ED}" dt="2023-07-22T02:17:53.847" v="8431" actId="20577"/>
          <ac:spMkLst>
            <pc:docMk/>
            <pc:sldMk cId="340163484" sldId="328"/>
            <ac:spMk id="5" creationId="{64678263-25E5-EAF1-DD2B-627C05534918}"/>
          </ac:spMkLst>
        </pc:spChg>
      </pc:sldChg>
      <pc:sldChg chg="delSp modSp add mod ord">
        <pc:chgData name="Nguyen Anh Vu 20204707" userId="944c2305-e8a1-4a2e-b4cf-68f5ff8b05a4" providerId="ADAL" clId="{33C83580-A345-4B18-9ED8-DFD15B0884ED}" dt="2023-07-22T01:51:43.058" v="8185" actId="20577"/>
        <pc:sldMkLst>
          <pc:docMk/>
          <pc:sldMk cId="2817925624" sldId="329"/>
        </pc:sldMkLst>
        <pc:spChg chg="del mod">
          <ac:chgData name="Nguyen Anh Vu 20204707" userId="944c2305-e8a1-4a2e-b4cf-68f5ff8b05a4" providerId="ADAL" clId="{33C83580-A345-4B18-9ED8-DFD15B0884ED}" dt="2023-07-19T07:42:11.486" v="5513" actId="478"/>
          <ac:spMkLst>
            <pc:docMk/>
            <pc:sldMk cId="2817925624" sldId="329"/>
            <ac:spMk id="2" creationId="{D9110186-6010-5A9D-D037-AFD46E806CD4}"/>
          </ac:spMkLst>
        </pc:spChg>
        <pc:spChg chg="mod">
          <ac:chgData name="Nguyen Anh Vu 20204707" userId="944c2305-e8a1-4a2e-b4cf-68f5ff8b05a4" providerId="ADAL" clId="{33C83580-A345-4B18-9ED8-DFD15B0884ED}" dt="2023-07-22T01:51:43.058" v="8185" actId="20577"/>
          <ac:spMkLst>
            <pc:docMk/>
            <pc:sldMk cId="2817925624" sldId="329"/>
            <ac:spMk id="4" creationId="{AACAB5E1-2F08-4B97-AA30-F4533CCCC400}"/>
          </ac:spMkLst>
        </pc:spChg>
        <pc:spChg chg="mod">
          <ac:chgData name="Nguyen Anh Vu 20204707" userId="944c2305-e8a1-4a2e-b4cf-68f5ff8b05a4" providerId="ADAL" clId="{33C83580-A345-4B18-9ED8-DFD15B0884ED}" dt="2023-07-21T17:16:34.038" v="8167" actId="20577"/>
          <ac:spMkLst>
            <pc:docMk/>
            <pc:sldMk cId="2817925624" sldId="329"/>
            <ac:spMk id="13" creationId="{C8E5F261-296E-490F-B920-A115247A05A0}"/>
          </ac:spMkLst>
        </pc:spChg>
        <pc:graphicFrameChg chg="modGraphic">
          <ac:chgData name="Nguyen Anh Vu 20204707" userId="944c2305-e8a1-4a2e-b4cf-68f5ff8b05a4" providerId="ADAL" clId="{33C83580-A345-4B18-9ED8-DFD15B0884ED}" dt="2023-07-21T16:34:38.895" v="7642" actId="20577"/>
          <ac:graphicFrameMkLst>
            <pc:docMk/>
            <pc:sldMk cId="2817925624" sldId="329"/>
            <ac:graphicFrameMk id="5" creationId="{AE35621B-A9C8-E0AE-3266-FFD9A698DB94}"/>
          </ac:graphicFrameMkLst>
        </pc:graphicFrameChg>
      </pc:sldChg>
      <pc:sldChg chg="addSp delSp modSp add mod">
        <pc:chgData name="Nguyen Anh Vu 20204707" userId="944c2305-e8a1-4a2e-b4cf-68f5ff8b05a4" providerId="ADAL" clId="{33C83580-A345-4B18-9ED8-DFD15B0884ED}" dt="2023-07-21T16:08:21.871" v="7414" actId="20577"/>
        <pc:sldMkLst>
          <pc:docMk/>
          <pc:sldMk cId="4028329889" sldId="330"/>
        </pc:sldMkLst>
        <pc:spChg chg="add mod">
          <ac:chgData name="Nguyen Anh Vu 20204707" userId="944c2305-e8a1-4a2e-b4cf-68f5ff8b05a4" providerId="ADAL" clId="{33C83580-A345-4B18-9ED8-DFD15B0884ED}" dt="2023-07-21T16:08:18.567" v="7412" actId="20577"/>
          <ac:spMkLst>
            <pc:docMk/>
            <pc:sldMk cId="4028329889" sldId="330"/>
            <ac:spMk id="2" creationId="{EE4E3F2B-85ED-4F83-B8FD-2F7C3F4F1F45}"/>
          </ac:spMkLst>
        </pc:spChg>
        <pc:spChg chg="add del mod">
          <ac:chgData name="Nguyen Anh Vu 20204707" userId="944c2305-e8a1-4a2e-b4cf-68f5ff8b05a4" providerId="ADAL" clId="{33C83580-A345-4B18-9ED8-DFD15B0884ED}" dt="2023-07-19T07:33:51.768" v="5342"/>
          <ac:spMkLst>
            <pc:docMk/>
            <pc:sldMk cId="4028329889" sldId="330"/>
            <ac:spMk id="6" creationId="{A9D21584-23A8-416A-B2F3-1718AD0D74C6}"/>
          </ac:spMkLst>
        </pc:spChg>
        <pc:spChg chg="add mod">
          <ac:chgData name="Nguyen Anh Vu 20204707" userId="944c2305-e8a1-4a2e-b4cf-68f5ff8b05a4" providerId="ADAL" clId="{33C83580-A345-4B18-9ED8-DFD15B0884ED}" dt="2023-07-21T16:08:21.871" v="7414" actId="20577"/>
          <ac:spMkLst>
            <pc:docMk/>
            <pc:sldMk cId="4028329889" sldId="330"/>
            <ac:spMk id="8" creationId="{B0EF7CCA-26CA-4E80-BB2B-6195FEBBBECD}"/>
          </ac:spMkLst>
        </pc:spChg>
        <pc:spChg chg="mod">
          <ac:chgData name="Nguyen Anh Vu 20204707" userId="944c2305-e8a1-4a2e-b4cf-68f5ff8b05a4" providerId="ADAL" clId="{33C83580-A345-4B18-9ED8-DFD15B0884ED}" dt="2023-07-19T07:45:19.997" v="5557" actId="20577"/>
          <ac:spMkLst>
            <pc:docMk/>
            <pc:sldMk cId="4028329889" sldId="330"/>
            <ac:spMk id="13" creationId="{C8E5F261-296E-490F-B920-A115247A05A0}"/>
          </ac:spMkLst>
        </pc:spChg>
        <pc:cxnChg chg="add mod">
          <ac:chgData name="Nguyen Anh Vu 20204707" userId="944c2305-e8a1-4a2e-b4cf-68f5ff8b05a4" providerId="ADAL" clId="{33C83580-A345-4B18-9ED8-DFD15B0884ED}" dt="2023-07-19T07:37:27.742" v="5407" actId="1076"/>
          <ac:cxnSpMkLst>
            <pc:docMk/>
            <pc:sldMk cId="4028329889" sldId="330"/>
            <ac:cxnSpMk id="7" creationId="{C4A41B11-B310-4FCE-9C85-F936D4C49EF8}"/>
          </ac:cxnSpMkLst>
        </pc:cxnChg>
      </pc:sldChg>
      <pc:sldChg chg="addSp modSp add del mod ord setBg">
        <pc:chgData name="Nguyen Anh Vu 20204707" userId="944c2305-e8a1-4a2e-b4cf-68f5ff8b05a4" providerId="ADAL" clId="{33C83580-A345-4B18-9ED8-DFD15B0884ED}" dt="2023-07-19T08:15:14.239" v="6238" actId="47"/>
        <pc:sldMkLst>
          <pc:docMk/>
          <pc:sldMk cId="1097834974" sldId="331"/>
        </pc:sldMkLst>
        <pc:spChg chg="mod">
          <ac:chgData name="Nguyen Anh Vu 20204707" userId="944c2305-e8a1-4a2e-b4cf-68f5ff8b05a4" providerId="ADAL" clId="{33C83580-A345-4B18-9ED8-DFD15B0884ED}" dt="2023-07-19T08:11:37.164" v="6058" actId="1076"/>
          <ac:spMkLst>
            <pc:docMk/>
            <pc:sldMk cId="1097834974" sldId="331"/>
            <ac:spMk id="3" creationId="{41D37D01-3632-4242-BC11-3549046165C3}"/>
          </ac:spMkLst>
        </pc:spChg>
        <pc:spChg chg="mod">
          <ac:chgData name="Nguyen Anh Vu 20204707" userId="944c2305-e8a1-4a2e-b4cf-68f5ff8b05a4" providerId="ADAL" clId="{33C83580-A345-4B18-9ED8-DFD15B0884ED}" dt="2023-07-19T08:08:10.522" v="5923" actId="26606"/>
          <ac:spMkLst>
            <pc:docMk/>
            <pc:sldMk cId="1097834974" sldId="331"/>
            <ac:spMk id="4" creationId="{AACAB5E1-2F08-4B97-AA30-F4533CCCC400}"/>
          </ac:spMkLst>
        </pc:spChg>
        <pc:spChg chg="mod">
          <ac:chgData name="Nguyen Anh Vu 20204707" userId="944c2305-e8a1-4a2e-b4cf-68f5ff8b05a4" providerId="ADAL" clId="{33C83580-A345-4B18-9ED8-DFD15B0884ED}" dt="2023-07-19T08:08:10.522" v="5923" actId="26606"/>
          <ac:spMkLst>
            <pc:docMk/>
            <pc:sldMk cId="1097834974" sldId="331"/>
            <ac:spMk id="13" creationId="{C8E5F261-296E-490F-B920-A115247A05A0}"/>
          </ac:spMkLst>
        </pc:spChg>
        <pc:spChg chg="ord">
          <ac:chgData name="Nguyen Anh Vu 20204707" userId="944c2305-e8a1-4a2e-b4cf-68f5ff8b05a4" providerId="ADAL" clId="{33C83580-A345-4B18-9ED8-DFD15B0884ED}" dt="2023-07-19T08:08:10.522" v="5923" actId="26606"/>
          <ac:spMkLst>
            <pc:docMk/>
            <pc:sldMk cId="1097834974" sldId="331"/>
            <ac:spMk id="314" creationId="{00000000-0000-0000-0000-000000000000}"/>
          </ac:spMkLst>
        </pc:spChg>
        <pc:spChg chg="add">
          <ac:chgData name="Nguyen Anh Vu 20204707" userId="944c2305-e8a1-4a2e-b4cf-68f5ff8b05a4" providerId="ADAL" clId="{33C83580-A345-4B18-9ED8-DFD15B0884ED}" dt="2023-07-19T08:08:10.522" v="5923" actId="26606"/>
          <ac:spMkLst>
            <pc:docMk/>
            <pc:sldMk cId="1097834974" sldId="331"/>
            <ac:spMk id="319" creationId="{92468898-5A6E-4D55-85EC-308E785EE06C}"/>
          </ac:spMkLst>
        </pc:spChg>
        <pc:spChg chg="add">
          <ac:chgData name="Nguyen Anh Vu 20204707" userId="944c2305-e8a1-4a2e-b4cf-68f5ff8b05a4" providerId="ADAL" clId="{33C83580-A345-4B18-9ED8-DFD15B0884ED}" dt="2023-07-19T08:08:10.522" v="5923" actId="26606"/>
          <ac:spMkLst>
            <pc:docMk/>
            <pc:sldMk cId="1097834974" sldId="331"/>
            <ac:spMk id="321" creationId="{3E23A947-2D45-4208-AE2B-64948C87A3EB}"/>
          </ac:spMkLst>
        </pc:spChg>
        <pc:spChg chg="add">
          <ac:chgData name="Nguyen Anh Vu 20204707" userId="944c2305-e8a1-4a2e-b4cf-68f5ff8b05a4" providerId="ADAL" clId="{33C83580-A345-4B18-9ED8-DFD15B0884ED}" dt="2023-07-19T08:08:10.522" v="5923" actId="26606"/>
          <ac:spMkLst>
            <pc:docMk/>
            <pc:sldMk cId="1097834974" sldId="331"/>
            <ac:spMk id="323" creationId="{E5BBB0F9-6A59-4D02-A9C7-A2D6516684CE}"/>
          </ac:spMkLst>
        </pc:spChg>
        <pc:graphicFrameChg chg="add mod modGraphic">
          <ac:chgData name="Nguyen Anh Vu 20204707" userId="944c2305-e8a1-4a2e-b4cf-68f5ff8b05a4" providerId="ADAL" clId="{33C83580-A345-4B18-9ED8-DFD15B0884ED}" dt="2023-07-19T08:11:39.766" v="6059" actId="14100"/>
          <ac:graphicFrameMkLst>
            <pc:docMk/>
            <pc:sldMk cId="1097834974" sldId="331"/>
            <ac:graphicFrameMk id="6" creationId="{3B969555-62F5-43CA-AD5B-66ABE8819940}"/>
          </ac:graphicFrameMkLst>
        </pc:graphicFrameChg>
      </pc:sldChg>
      <pc:sldChg chg="addSp delSp modSp add mod ord">
        <pc:chgData name="Nguyen Anh Vu 20204707" userId="944c2305-e8a1-4a2e-b4cf-68f5ff8b05a4" providerId="ADAL" clId="{33C83580-A345-4B18-9ED8-DFD15B0884ED}" dt="2023-07-22T01:51:15.541" v="8175"/>
        <pc:sldMkLst>
          <pc:docMk/>
          <pc:sldMk cId="3577070963" sldId="332"/>
        </pc:sldMkLst>
        <pc:spChg chg="mod">
          <ac:chgData name="Nguyen Anh Vu 20204707" userId="944c2305-e8a1-4a2e-b4cf-68f5ff8b05a4" providerId="ADAL" clId="{33C83580-A345-4B18-9ED8-DFD15B0884ED}" dt="2023-07-19T08:15:43.231" v="6251" actId="1076"/>
          <ac:spMkLst>
            <pc:docMk/>
            <pc:sldMk cId="3577070963" sldId="332"/>
            <ac:spMk id="3" creationId="{41D37D01-3632-4242-BC11-3549046165C3}"/>
          </ac:spMkLst>
        </pc:spChg>
        <pc:spChg chg="mod">
          <ac:chgData name="Nguyen Anh Vu 20204707" userId="944c2305-e8a1-4a2e-b4cf-68f5ff8b05a4" providerId="ADAL" clId="{33C83580-A345-4B18-9ED8-DFD15B0884ED}" dt="2023-07-19T08:16:15.886" v="6282" actId="20577"/>
          <ac:spMkLst>
            <pc:docMk/>
            <pc:sldMk cId="3577070963" sldId="332"/>
            <ac:spMk id="4" creationId="{AACAB5E1-2F08-4B97-AA30-F4533CCCC400}"/>
          </ac:spMkLst>
        </pc:spChg>
        <pc:spChg chg="add del mod">
          <ac:chgData name="Nguyen Anh Vu 20204707" userId="944c2305-e8a1-4a2e-b4cf-68f5ff8b05a4" providerId="ADAL" clId="{33C83580-A345-4B18-9ED8-DFD15B0884ED}" dt="2023-07-19T08:13:54.690" v="6216" actId="478"/>
          <ac:spMkLst>
            <pc:docMk/>
            <pc:sldMk cId="3577070963" sldId="332"/>
            <ac:spMk id="5" creationId="{A1D4B815-734C-4418-80E4-8F5BD87FD1AF}"/>
          </ac:spMkLst>
        </pc:spChg>
        <pc:spChg chg="add mod">
          <ac:chgData name="Nguyen Anh Vu 20204707" userId="944c2305-e8a1-4a2e-b4cf-68f5ff8b05a4" providerId="ADAL" clId="{33C83580-A345-4B18-9ED8-DFD15B0884ED}" dt="2023-07-19T08:21:08.291" v="7300" actId="948"/>
          <ac:spMkLst>
            <pc:docMk/>
            <pc:sldMk cId="3577070963" sldId="332"/>
            <ac:spMk id="10" creationId="{1E01C2AE-DA70-44FE-A1AA-7F67E857F952}"/>
          </ac:spMkLst>
        </pc:spChg>
        <pc:spChg chg="del">
          <ac:chgData name="Nguyen Anh Vu 20204707" userId="944c2305-e8a1-4a2e-b4cf-68f5ff8b05a4" providerId="ADAL" clId="{33C83580-A345-4B18-9ED8-DFD15B0884ED}" dt="2023-07-19T08:13:49.579" v="6214" actId="478"/>
          <ac:spMkLst>
            <pc:docMk/>
            <pc:sldMk cId="3577070963" sldId="332"/>
            <ac:spMk id="13" creationId="{C8E5F261-296E-490F-B920-A115247A05A0}"/>
          </ac:spMkLst>
        </pc:spChg>
        <pc:spChg chg="mod">
          <ac:chgData name="Nguyen Anh Vu 20204707" userId="944c2305-e8a1-4a2e-b4cf-68f5ff8b05a4" providerId="ADAL" clId="{33C83580-A345-4B18-9ED8-DFD15B0884ED}" dt="2023-07-19T08:15:43.231" v="6251" actId="1076"/>
          <ac:spMkLst>
            <pc:docMk/>
            <pc:sldMk cId="3577070963" sldId="332"/>
            <ac:spMk id="314" creationId="{00000000-0000-0000-0000-000000000000}"/>
          </ac:spMkLst>
        </pc:spChg>
        <pc:graphicFrameChg chg="del mod modGraphic">
          <ac:chgData name="Nguyen Anh Vu 20204707" userId="944c2305-e8a1-4a2e-b4cf-68f5ff8b05a4" providerId="ADAL" clId="{33C83580-A345-4B18-9ED8-DFD15B0884ED}" dt="2023-07-19T08:14:11.212" v="6219" actId="478"/>
          <ac:graphicFrameMkLst>
            <pc:docMk/>
            <pc:sldMk cId="3577070963" sldId="332"/>
            <ac:graphicFrameMk id="6" creationId="{9363FF46-7BDC-13B2-0EEF-DA9E18527976}"/>
          </ac:graphicFrameMkLst>
        </pc:graphicFrameChg>
        <pc:graphicFrameChg chg="add del mod modGraphic">
          <ac:chgData name="Nguyen Anh Vu 20204707" userId="944c2305-e8a1-4a2e-b4cf-68f5ff8b05a4" providerId="ADAL" clId="{33C83580-A345-4B18-9ED8-DFD15B0884ED}" dt="2023-07-19T08:15:32.711" v="6247" actId="478"/>
          <ac:graphicFrameMkLst>
            <pc:docMk/>
            <pc:sldMk cId="3577070963" sldId="332"/>
            <ac:graphicFrameMk id="7" creationId="{BA7E69C1-15D5-4C31-8D06-D231086D1BD7}"/>
          </ac:graphicFrameMkLst>
        </pc:graphicFrameChg>
      </pc:sldChg>
      <pc:sldChg chg="modSp add del mod ord">
        <pc:chgData name="Nguyen Anh Vu 20204707" userId="944c2305-e8a1-4a2e-b4cf-68f5ff8b05a4" providerId="ADAL" clId="{33C83580-A345-4B18-9ED8-DFD15B0884ED}" dt="2023-07-22T01:51:25.004" v="8176" actId="20577"/>
        <pc:sldMkLst>
          <pc:docMk/>
          <pc:sldMk cId="3666914218" sldId="333"/>
        </pc:sldMkLst>
        <pc:spChg chg="mod">
          <ac:chgData name="Nguyen Anh Vu 20204707" userId="944c2305-e8a1-4a2e-b4cf-68f5ff8b05a4" providerId="ADAL" clId="{33C83580-A345-4B18-9ED8-DFD15B0884ED}" dt="2023-07-22T01:51:25.004" v="8176" actId="20577"/>
          <ac:spMkLst>
            <pc:docMk/>
            <pc:sldMk cId="3666914218" sldId="333"/>
            <ac:spMk id="4" creationId="{AACAB5E1-2F08-4B97-AA30-F4533CCCC400}"/>
          </ac:spMkLst>
        </pc:spChg>
      </pc:sldChg>
      <pc:sldChg chg="modSp add mod ord">
        <pc:chgData name="Nguyen Anh Vu 20204707" userId="944c2305-e8a1-4a2e-b4cf-68f5ff8b05a4" providerId="ADAL" clId="{33C83580-A345-4B18-9ED8-DFD15B0884ED}" dt="2023-07-21T17:13:34.892" v="7947" actId="1076"/>
        <pc:sldMkLst>
          <pc:docMk/>
          <pc:sldMk cId="2692833063" sldId="334"/>
        </pc:sldMkLst>
        <pc:spChg chg="mod">
          <ac:chgData name="Nguyen Anh Vu 20204707" userId="944c2305-e8a1-4a2e-b4cf-68f5ff8b05a4" providerId="ADAL" clId="{33C83580-A345-4B18-9ED8-DFD15B0884ED}" dt="2023-07-21T17:13:34.892" v="7947" actId="1076"/>
          <ac:spMkLst>
            <pc:docMk/>
            <pc:sldMk cId="2692833063" sldId="334"/>
            <ac:spMk id="13" creationId="{C8E5F261-296E-490F-B920-A115247A05A0}"/>
          </ac:spMkLst>
        </pc:spChg>
      </pc:sldChg>
      <pc:sldChg chg="modSp mod">
        <pc:chgData name="Nguyen Anh Vu 20204707" userId="944c2305-e8a1-4a2e-b4cf-68f5ff8b05a4" providerId="ADAL" clId="{33C83580-A345-4B18-9ED8-DFD15B0884ED}" dt="2023-07-22T02:06:01.051" v="8364" actId="113"/>
        <pc:sldMkLst>
          <pc:docMk/>
          <pc:sldMk cId="2950771727" sldId="335"/>
        </pc:sldMkLst>
        <pc:spChg chg="mod">
          <ac:chgData name="Nguyen Anh Vu 20204707" userId="944c2305-e8a1-4a2e-b4cf-68f5ff8b05a4" providerId="ADAL" clId="{33C83580-A345-4B18-9ED8-DFD15B0884ED}" dt="2023-07-22T02:06:01.051" v="8364" actId="113"/>
          <ac:spMkLst>
            <pc:docMk/>
            <pc:sldMk cId="2950771727" sldId="335"/>
            <ac:spMk id="13" creationId="{C8E5F261-296E-490F-B920-A115247A05A0}"/>
          </ac:spMkLst>
        </pc:spChg>
      </pc:sldChg>
      <pc:sldMasterChg chg="del delSldLayout">
        <pc:chgData name="Nguyen Anh Vu 20204707" userId="944c2305-e8a1-4a2e-b4cf-68f5ff8b05a4" providerId="ADAL" clId="{33C83580-A345-4B18-9ED8-DFD15B0884ED}" dt="2023-07-07T16:36:57.409" v="826" actId="47"/>
        <pc:sldMasterMkLst>
          <pc:docMk/>
          <pc:sldMasterMk cId="0" sldId="2147483726"/>
        </pc:sldMasterMkLst>
        <pc:sldLayoutChg chg="del">
          <pc:chgData name="Nguyen Anh Vu 20204707" userId="944c2305-e8a1-4a2e-b4cf-68f5ff8b05a4" providerId="ADAL" clId="{33C83580-A345-4B18-9ED8-DFD15B0884ED}" dt="2023-07-07T16:36:57.409" v="826" actId="47"/>
          <pc:sldLayoutMkLst>
            <pc:docMk/>
            <pc:sldMasterMk cId="0" sldId="2147483726"/>
            <pc:sldLayoutMk cId="0" sldId="2147483727"/>
          </pc:sldLayoutMkLst>
        </pc:sldLayoutChg>
        <pc:sldLayoutChg chg="del">
          <pc:chgData name="Nguyen Anh Vu 20204707" userId="944c2305-e8a1-4a2e-b4cf-68f5ff8b05a4" providerId="ADAL" clId="{33C83580-A345-4B18-9ED8-DFD15B0884ED}" dt="2023-07-07T16:36:57.409" v="826" actId="47"/>
          <pc:sldLayoutMkLst>
            <pc:docMk/>
            <pc:sldMasterMk cId="0" sldId="2147483726"/>
            <pc:sldLayoutMk cId="0" sldId="2147483728"/>
          </pc:sldLayoutMkLst>
        </pc:sldLayoutChg>
        <pc:sldLayoutChg chg="del">
          <pc:chgData name="Nguyen Anh Vu 20204707" userId="944c2305-e8a1-4a2e-b4cf-68f5ff8b05a4" providerId="ADAL" clId="{33C83580-A345-4B18-9ED8-DFD15B0884ED}" dt="2023-07-07T16:36:57.409" v="826" actId="47"/>
          <pc:sldLayoutMkLst>
            <pc:docMk/>
            <pc:sldMasterMk cId="0" sldId="2147483726"/>
            <pc:sldLayoutMk cId="0" sldId="2147483729"/>
          </pc:sldLayoutMkLst>
        </pc:sldLayoutChg>
        <pc:sldLayoutChg chg="del">
          <pc:chgData name="Nguyen Anh Vu 20204707" userId="944c2305-e8a1-4a2e-b4cf-68f5ff8b05a4" providerId="ADAL" clId="{33C83580-A345-4B18-9ED8-DFD15B0884ED}" dt="2023-07-07T16:36:57.409" v="826" actId="47"/>
          <pc:sldLayoutMkLst>
            <pc:docMk/>
            <pc:sldMasterMk cId="0" sldId="2147483726"/>
            <pc:sldLayoutMk cId="0" sldId="2147483730"/>
          </pc:sldLayoutMkLst>
        </pc:sldLayoutChg>
        <pc:sldLayoutChg chg="del">
          <pc:chgData name="Nguyen Anh Vu 20204707" userId="944c2305-e8a1-4a2e-b4cf-68f5ff8b05a4" providerId="ADAL" clId="{33C83580-A345-4B18-9ED8-DFD15B0884ED}" dt="2023-07-07T16:36:57.409" v="826" actId="47"/>
          <pc:sldLayoutMkLst>
            <pc:docMk/>
            <pc:sldMasterMk cId="0" sldId="2147483726"/>
            <pc:sldLayoutMk cId="0" sldId="2147483731"/>
          </pc:sldLayoutMkLst>
        </pc:sldLayoutChg>
        <pc:sldLayoutChg chg="del">
          <pc:chgData name="Nguyen Anh Vu 20204707" userId="944c2305-e8a1-4a2e-b4cf-68f5ff8b05a4" providerId="ADAL" clId="{33C83580-A345-4B18-9ED8-DFD15B0884ED}" dt="2023-07-07T16:36:57.409" v="826" actId="47"/>
          <pc:sldLayoutMkLst>
            <pc:docMk/>
            <pc:sldMasterMk cId="0" sldId="2147483726"/>
            <pc:sldLayoutMk cId="0" sldId="2147483732"/>
          </pc:sldLayoutMkLst>
        </pc:sldLayoutChg>
        <pc:sldLayoutChg chg="del">
          <pc:chgData name="Nguyen Anh Vu 20204707" userId="944c2305-e8a1-4a2e-b4cf-68f5ff8b05a4" providerId="ADAL" clId="{33C83580-A345-4B18-9ED8-DFD15B0884ED}" dt="2023-07-07T16:36:57.409" v="826" actId="47"/>
          <pc:sldLayoutMkLst>
            <pc:docMk/>
            <pc:sldMasterMk cId="0" sldId="2147483726"/>
            <pc:sldLayoutMk cId="0" sldId="2147483733"/>
          </pc:sldLayoutMkLst>
        </pc:sldLayoutChg>
        <pc:sldLayoutChg chg="del">
          <pc:chgData name="Nguyen Anh Vu 20204707" userId="944c2305-e8a1-4a2e-b4cf-68f5ff8b05a4" providerId="ADAL" clId="{33C83580-A345-4B18-9ED8-DFD15B0884ED}" dt="2023-07-07T16:36:57.409" v="826" actId="47"/>
          <pc:sldLayoutMkLst>
            <pc:docMk/>
            <pc:sldMasterMk cId="0" sldId="2147483726"/>
            <pc:sldLayoutMk cId="0" sldId="2147483734"/>
          </pc:sldLayoutMkLst>
        </pc:sldLayoutChg>
        <pc:sldLayoutChg chg="del">
          <pc:chgData name="Nguyen Anh Vu 20204707" userId="944c2305-e8a1-4a2e-b4cf-68f5ff8b05a4" providerId="ADAL" clId="{33C83580-A345-4B18-9ED8-DFD15B0884ED}" dt="2023-07-07T16:36:57.409" v="826" actId="47"/>
          <pc:sldLayoutMkLst>
            <pc:docMk/>
            <pc:sldMasterMk cId="0" sldId="2147483726"/>
            <pc:sldLayoutMk cId="0" sldId="2147483735"/>
          </pc:sldLayoutMkLst>
        </pc:sldLayoutChg>
        <pc:sldLayoutChg chg="del">
          <pc:chgData name="Nguyen Anh Vu 20204707" userId="944c2305-e8a1-4a2e-b4cf-68f5ff8b05a4" providerId="ADAL" clId="{33C83580-A345-4B18-9ED8-DFD15B0884ED}" dt="2023-07-07T16:36:57.409" v="826" actId="47"/>
          <pc:sldLayoutMkLst>
            <pc:docMk/>
            <pc:sldMasterMk cId="0" sldId="2147483726"/>
            <pc:sldLayoutMk cId="0" sldId="2147483736"/>
          </pc:sldLayoutMkLst>
        </pc:sldLayoutChg>
        <pc:sldLayoutChg chg="del">
          <pc:chgData name="Nguyen Anh Vu 20204707" userId="944c2305-e8a1-4a2e-b4cf-68f5ff8b05a4" providerId="ADAL" clId="{33C83580-A345-4B18-9ED8-DFD15B0884ED}" dt="2023-07-07T16:36:57.409" v="826" actId="47"/>
          <pc:sldLayoutMkLst>
            <pc:docMk/>
            <pc:sldMasterMk cId="0" sldId="2147483726"/>
            <pc:sldLayoutMk cId="0" sldId="2147483737"/>
          </pc:sldLayoutMkLst>
        </pc:sldLayoutChg>
        <pc:sldLayoutChg chg="del">
          <pc:chgData name="Nguyen Anh Vu 20204707" userId="944c2305-e8a1-4a2e-b4cf-68f5ff8b05a4" providerId="ADAL" clId="{33C83580-A345-4B18-9ED8-DFD15B0884ED}" dt="2023-07-07T16:36:57.409" v="826" actId="47"/>
          <pc:sldLayoutMkLst>
            <pc:docMk/>
            <pc:sldMasterMk cId="0" sldId="2147483726"/>
            <pc:sldLayoutMk cId="0" sldId="2147483738"/>
          </pc:sldLayoutMkLst>
        </pc:sldLayoutChg>
      </pc:sldMasterChg>
    </pc:docChg>
  </pc:docChgLst>
  <pc:docChgLst>
    <pc:chgData name="NGUYEN THE VU 20194214" userId="S::vu.nt194214@sis.hust.edu.vn::bbcc9f94-6ca8-47d3-831e-f58b5cb36ada" providerId="AD" clId="Web-{BEBC7F7F-60FA-6D64-0C02-07D4CB5F5093}"/>
    <pc:docChg chg="addSld modSld">
      <pc:chgData name="NGUYEN THE VU 20194214" userId="S::vu.nt194214@sis.hust.edu.vn::bbcc9f94-6ca8-47d3-831e-f58b5cb36ada" providerId="AD" clId="Web-{BEBC7F7F-60FA-6D64-0C02-07D4CB5F5093}" dt="2023-07-16T17:59:38.583" v="76"/>
      <pc:docMkLst>
        <pc:docMk/>
      </pc:docMkLst>
      <pc:sldChg chg="addSp modSp">
        <pc:chgData name="NGUYEN THE VU 20194214" userId="S::vu.nt194214@sis.hust.edu.vn::bbcc9f94-6ca8-47d3-831e-f58b5cb36ada" providerId="AD" clId="Web-{BEBC7F7F-60FA-6D64-0C02-07D4CB5F5093}" dt="2023-07-16T17:55:16.357" v="43" actId="1076"/>
        <pc:sldMkLst>
          <pc:docMk/>
          <pc:sldMk cId="639246267" sldId="299"/>
        </pc:sldMkLst>
        <pc:spChg chg="mod">
          <ac:chgData name="NGUYEN THE VU 20194214" userId="S::vu.nt194214@sis.hust.edu.vn::bbcc9f94-6ca8-47d3-831e-f58b5cb36ada" providerId="AD" clId="Web-{BEBC7F7F-60FA-6D64-0C02-07D4CB5F5093}" dt="2023-07-16T17:55:09.154" v="42" actId="20577"/>
          <ac:spMkLst>
            <pc:docMk/>
            <pc:sldMk cId="639246267" sldId="299"/>
            <ac:spMk id="13" creationId="{C8E5F261-296E-490F-B920-A115247A05A0}"/>
          </ac:spMkLst>
        </pc:spChg>
        <pc:picChg chg="add mod">
          <ac:chgData name="NGUYEN THE VU 20194214" userId="S::vu.nt194214@sis.hust.edu.vn::bbcc9f94-6ca8-47d3-831e-f58b5cb36ada" providerId="AD" clId="Web-{BEBC7F7F-60FA-6D64-0C02-07D4CB5F5093}" dt="2023-07-16T17:55:16.357" v="43" actId="1076"/>
          <ac:picMkLst>
            <pc:docMk/>
            <pc:sldMk cId="639246267" sldId="299"/>
            <ac:picMk id="2" creationId="{6AC45865-85A6-14CD-A1A9-B626DBAE9686}"/>
          </ac:picMkLst>
        </pc:picChg>
      </pc:sldChg>
      <pc:sldChg chg="addSp delSp modSp add replId">
        <pc:chgData name="NGUYEN THE VU 20194214" userId="S::vu.nt194214@sis.hust.edu.vn::bbcc9f94-6ca8-47d3-831e-f58b5cb36ada" providerId="AD" clId="Web-{BEBC7F7F-60FA-6D64-0C02-07D4CB5F5093}" dt="2023-07-16T17:57:48.251" v="69" actId="1076"/>
        <pc:sldMkLst>
          <pc:docMk/>
          <pc:sldMk cId="796362133" sldId="306"/>
        </pc:sldMkLst>
        <pc:spChg chg="mod">
          <ac:chgData name="NGUYEN THE VU 20194214" userId="S::vu.nt194214@sis.hust.edu.vn::bbcc9f94-6ca8-47d3-831e-f58b5cb36ada" providerId="AD" clId="Web-{BEBC7F7F-60FA-6D64-0C02-07D4CB5F5093}" dt="2023-07-16T17:57:36.907" v="67" actId="20577"/>
          <ac:spMkLst>
            <pc:docMk/>
            <pc:sldMk cId="796362133" sldId="306"/>
            <ac:spMk id="13" creationId="{C8E5F261-296E-490F-B920-A115247A05A0}"/>
          </ac:spMkLst>
        </pc:spChg>
        <pc:picChg chg="del">
          <ac:chgData name="NGUYEN THE VU 20194214" userId="S::vu.nt194214@sis.hust.edu.vn::bbcc9f94-6ca8-47d3-831e-f58b5cb36ada" providerId="AD" clId="Web-{BEBC7F7F-60FA-6D64-0C02-07D4CB5F5093}" dt="2023-07-16T17:55:34.279" v="44"/>
          <ac:picMkLst>
            <pc:docMk/>
            <pc:sldMk cId="796362133" sldId="306"/>
            <ac:picMk id="2" creationId="{6AC45865-85A6-14CD-A1A9-B626DBAE9686}"/>
          </ac:picMkLst>
        </pc:picChg>
        <pc:picChg chg="add mod">
          <ac:chgData name="NGUYEN THE VU 20194214" userId="S::vu.nt194214@sis.hust.edu.vn::bbcc9f94-6ca8-47d3-831e-f58b5cb36ada" providerId="AD" clId="Web-{BEBC7F7F-60FA-6D64-0C02-07D4CB5F5093}" dt="2023-07-16T17:57:48.251" v="69" actId="1076"/>
          <ac:picMkLst>
            <pc:docMk/>
            <pc:sldMk cId="796362133" sldId="306"/>
            <ac:picMk id="5" creationId="{3E22D50D-36E8-F9A6-3749-F615419A9474}"/>
          </ac:picMkLst>
        </pc:picChg>
      </pc:sldChg>
      <pc:sldChg chg="addSp delSp modSp add replId">
        <pc:chgData name="NGUYEN THE VU 20194214" userId="S::vu.nt194214@sis.hust.edu.vn::bbcc9f94-6ca8-47d3-831e-f58b5cb36ada" providerId="AD" clId="Web-{BEBC7F7F-60FA-6D64-0C02-07D4CB5F5093}" dt="2023-07-16T17:59:38.583" v="76"/>
        <pc:sldMkLst>
          <pc:docMk/>
          <pc:sldMk cId="2761760777" sldId="307"/>
        </pc:sldMkLst>
        <pc:spChg chg="mod">
          <ac:chgData name="NGUYEN THE VU 20194214" userId="S::vu.nt194214@sis.hust.edu.vn::bbcc9f94-6ca8-47d3-831e-f58b5cb36ada" providerId="AD" clId="Web-{BEBC7F7F-60FA-6D64-0C02-07D4CB5F5093}" dt="2023-07-16T17:57:32.938" v="66" actId="20577"/>
          <ac:spMkLst>
            <pc:docMk/>
            <pc:sldMk cId="2761760777" sldId="307"/>
            <ac:spMk id="13" creationId="{C8E5F261-296E-490F-B920-A115247A05A0}"/>
          </ac:spMkLst>
        </pc:spChg>
        <pc:picChg chg="add mod">
          <ac:chgData name="NGUYEN THE VU 20194214" userId="S::vu.nt194214@sis.hust.edu.vn::bbcc9f94-6ca8-47d3-831e-f58b5cb36ada" providerId="AD" clId="Web-{BEBC7F7F-60FA-6D64-0C02-07D4CB5F5093}" dt="2023-07-16T17:59:38.583" v="76"/>
          <ac:picMkLst>
            <pc:docMk/>
            <pc:sldMk cId="2761760777" sldId="307"/>
            <ac:picMk id="2" creationId="{701A05B0-3313-BB87-337B-162558234545}"/>
          </ac:picMkLst>
        </pc:picChg>
        <pc:picChg chg="del">
          <ac:chgData name="NGUYEN THE VU 20194214" userId="S::vu.nt194214@sis.hust.edu.vn::bbcc9f94-6ca8-47d3-831e-f58b5cb36ada" providerId="AD" clId="Web-{BEBC7F7F-60FA-6D64-0C02-07D4CB5F5093}" dt="2023-07-16T17:57:52.219" v="70"/>
          <ac:picMkLst>
            <pc:docMk/>
            <pc:sldMk cId="2761760777" sldId="307"/>
            <ac:picMk id="5" creationId="{3E22D50D-36E8-F9A6-3749-F615419A9474}"/>
          </ac:picMkLst>
        </pc:picChg>
      </pc:sldChg>
    </pc:docChg>
  </pc:docChgLst>
  <pc:docChgLst>
    <pc:chgData name="Ho Sy The 20200614" userId="82816ff7-fd52-4a02-9d4a-8443aec4e6fe" providerId="ADAL" clId="{16C4A125-3302-4E0D-A724-EF8824274CF8}"/>
    <pc:docChg chg="undo custSel addSld delSld modSld sldOrd">
      <pc:chgData name="Ho Sy The 20200614" userId="82816ff7-fd52-4a02-9d4a-8443aec4e6fe" providerId="ADAL" clId="{16C4A125-3302-4E0D-A724-EF8824274CF8}" dt="2023-07-22T01:58:11.014" v="5667" actId="122"/>
      <pc:docMkLst>
        <pc:docMk/>
      </pc:docMkLst>
      <pc:sldChg chg="modSp">
        <pc:chgData name="Ho Sy The 20200614" userId="82816ff7-fd52-4a02-9d4a-8443aec4e6fe" providerId="ADAL" clId="{16C4A125-3302-4E0D-A724-EF8824274CF8}" dt="2023-07-18T04:07:03.055" v="3200" actId="20577"/>
        <pc:sldMkLst>
          <pc:docMk/>
          <pc:sldMk cId="0" sldId="258"/>
        </pc:sldMkLst>
        <pc:graphicFrameChg chg="mod">
          <ac:chgData name="Ho Sy The 20200614" userId="82816ff7-fd52-4a02-9d4a-8443aec4e6fe" providerId="ADAL" clId="{16C4A125-3302-4E0D-A724-EF8824274CF8}" dt="2023-07-18T04:07:03.055" v="3200" actId="20577"/>
          <ac:graphicFrameMkLst>
            <pc:docMk/>
            <pc:sldMk cId="0" sldId="258"/>
            <ac:graphicFrameMk id="313" creationId="{9DCDC466-E43E-13A4-D864-A3CCF73CB554}"/>
          </ac:graphicFrameMkLst>
        </pc:graphicFrameChg>
      </pc:sldChg>
      <pc:sldChg chg="modSp mod">
        <pc:chgData name="Ho Sy The 20200614" userId="82816ff7-fd52-4a02-9d4a-8443aec4e6fe" providerId="ADAL" clId="{16C4A125-3302-4E0D-A724-EF8824274CF8}" dt="2023-07-19T08:26:03.871" v="5173" actId="20577"/>
        <pc:sldMkLst>
          <pc:docMk/>
          <pc:sldMk cId="0" sldId="259"/>
        </pc:sldMkLst>
        <pc:spChg chg="mod">
          <ac:chgData name="Ho Sy The 20200614" userId="82816ff7-fd52-4a02-9d4a-8443aec4e6fe" providerId="ADAL" clId="{16C4A125-3302-4E0D-A724-EF8824274CF8}" dt="2023-07-19T08:26:03.871" v="5173" actId="20577"/>
          <ac:spMkLst>
            <pc:docMk/>
            <pc:sldMk cId="0" sldId="259"/>
            <ac:spMk id="3" creationId="{ABF3E040-8C70-448A-A4BA-79F39503B501}"/>
          </ac:spMkLst>
        </pc:spChg>
      </pc:sldChg>
      <pc:sldChg chg="add del">
        <pc:chgData name="Ho Sy The 20200614" userId="82816ff7-fd52-4a02-9d4a-8443aec4e6fe" providerId="ADAL" clId="{16C4A125-3302-4E0D-A724-EF8824274CF8}" dt="2023-07-19T08:25:39.952" v="5152" actId="47"/>
        <pc:sldMkLst>
          <pc:docMk/>
          <pc:sldMk cId="1119585033" sldId="268"/>
        </pc:sldMkLst>
      </pc:sldChg>
      <pc:sldChg chg="add del">
        <pc:chgData name="Ho Sy The 20200614" userId="82816ff7-fd52-4a02-9d4a-8443aec4e6fe" providerId="ADAL" clId="{16C4A125-3302-4E0D-A724-EF8824274CF8}" dt="2023-07-19T08:25:41.402" v="5153" actId="47"/>
        <pc:sldMkLst>
          <pc:docMk/>
          <pc:sldMk cId="1035332456" sldId="270"/>
        </pc:sldMkLst>
      </pc:sldChg>
      <pc:sldChg chg="modSp modAnim">
        <pc:chgData name="Ho Sy The 20200614" userId="82816ff7-fd52-4a02-9d4a-8443aec4e6fe" providerId="ADAL" clId="{16C4A125-3302-4E0D-A724-EF8824274CF8}" dt="2023-07-19T08:25:45.259" v="5155" actId="20577"/>
        <pc:sldMkLst>
          <pc:docMk/>
          <pc:sldMk cId="2310954901" sldId="272"/>
        </pc:sldMkLst>
        <pc:spChg chg="mod">
          <ac:chgData name="Ho Sy The 20200614" userId="82816ff7-fd52-4a02-9d4a-8443aec4e6fe" providerId="ADAL" clId="{16C4A125-3302-4E0D-A724-EF8824274CF8}" dt="2023-07-19T08:25:45.259" v="5155" actId="20577"/>
          <ac:spMkLst>
            <pc:docMk/>
            <pc:sldMk cId="2310954901" sldId="272"/>
            <ac:spMk id="5" creationId="{32D6D7BC-BA9B-43D2-BF1E-DA9553098703}"/>
          </ac:spMkLst>
        </pc:spChg>
      </pc:sldChg>
      <pc:sldChg chg="modSp mod">
        <pc:chgData name="Ho Sy The 20200614" userId="82816ff7-fd52-4a02-9d4a-8443aec4e6fe" providerId="ADAL" clId="{16C4A125-3302-4E0D-A724-EF8824274CF8}" dt="2023-07-19T08:25:48.987" v="5157" actId="20577"/>
        <pc:sldMkLst>
          <pc:docMk/>
          <pc:sldMk cId="1691233533" sldId="273"/>
        </pc:sldMkLst>
        <pc:spChg chg="mod">
          <ac:chgData name="Ho Sy The 20200614" userId="82816ff7-fd52-4a02-9d4a-8443aec4e6fe" providerId="ADAL" clId="{16C4A125-3302-4E0D-A724-EF8824274CF8}" dt="2023-07-19T08:25:48.987" v="5157" actId="20577"/>
          <ac:spMkLst>
            <pc:docMk/>
            <pc:sldMk cId="1691233533" sldId="273"/>
            <ac:spMk id="3" creationId="{41D37D01-3632-4242-BC11-3549046165C3}"/>
          </ac:spMkLst>
        </pc:spChg>
      </pc:sldChg>
      <pc:sldChg chg="modSp">
        <pc:chgData name="Ho Sy The 20200614" userId="82816ff7-fd52-4a02-9d4a-8443aec4e6fe" providerId="ADAL" clId="{16C4A125-3302-4E0D-A724-EF8824274CF8}" dt="2023-07-19T08:32:24.805" v="5319" actId="20577"/>
        <pc:sldMkLst>
          <pc:docMk/>
          <pc:sldMk cId="1375156451" sldId="279"/>
        </pc:sldMkLst>
        <pc:spChg chg="mod">
          <ac:chgData name="Ho Sy The 20200614" userId="82816ff7-fd52-4a02-9d4a-8443aec4e6fe" providerId="ADAL" clId="{16C4A125-3302-4E0D-A724-EF8824274CF8}" dt="2023-07-19T08:32:24.805" v="5319" actId="20577"/>
          <ac:spMkLst>
            <pc:docMk/>
            <pc:sldMk cId="1375156451" sldId="279"/>
            <ac:spMk id="5" creationId="{32D6D7BC-BA9B-43D2-BF1E-DA9553098703}"/>
          </ac:spMkLst>
        </pc:spChg>
      </pc:sldChg>
      <pc:sldChg chg="addSp delSp modSp mod">
        <pc:chgData name="Ho Sy The 20200614" userId="82816ff7-fd52-4a02-9d4a-8443aec4e6fe" providerId="ADAL" clId="{16C4A125-3302-4E0D-A724-EF8824274CF8}" dt="2023-07-19T08:27:56.283" v="5179" actId="20577"/>
        <pc:sldMkLst>
          <pc:docMk/>
          <pc:sldMk cId="3492231045" sldId="293"/>
        </pc:sldMkLst>
        <pc:spChg chg="mod">
          <ac:chgData name="Ho Sy The 20200614" userId="82816ff7-fd52-4a02-9d4a-8443aec4e6fe" providerId="ADAL" clId="{16C4A125-3302-4E0D-A724-EF8824274CF8}" dt="2023-07-19T08:27:54.256" v="5177" actId="20577"/>
          <ac:spMkLst>
            <pc:docMk/>
            <pc:sldMk cId="3492231045" sldId="293"/>
            <ac:spMk id="3" creationId="{41D37D01-3632-4242-BC11-3549046165C3}"/>
          </ac:spMkLst>
        </pc:spChg>
        <pc:spChg chg="mod">
          <ac:chgData name="Ho Sy The 20200614" userId="82816ff7-fd52-4a02-9d4a-8443aec4e6fe" providerId="ADAL" clId="{16C4A125-3302-4E0D-A724-EF8824274CF8}" dt="2023-07-19T08:27:56.283" v="5179" actId="20577"/>
          <ac:spMkLst>
            <pc:docMk/>
            <pc:sldMk cId="3492231045" sldId="293"/>
            <ac:spMk id="4" creationId="{AACAB5E1-2F08-4B97-AA30-F4533CCCC400}"/>
          </ac:spMkLst>
        </pc:spChg>
        <pc:spChg chg="add del mod">
          <ac:chgData name="Ho Sy The 20200614" userId="82816ff7-fd52-4a02-9d4a-8443aec4e6fe" providerId="ADAL" clId="{16C4A125-3302-4E0D-A724-EF8824274CF8}" dt="2023-07-17T06:23:17.957" v="2822" actId="478"/>
          <ac:spMkLst>
            <pc:docMk/>
            <pc:sldMk cId="3492231045" sldId="293"/>
            <ac:spMk id="5" creationId="{181A4B0F-6366-99EE-1171-97B2187C564A}"/>
          </ac:spMkLst>
        </pc:spChg>
        <pc:spChg chg="add mod">
          <ac:chgData name="Ho Sy The 20200614" userId="82816ff7-fd52-4a02-9d4a-8443aec4e6fe" providerId="ADAL" clId="{16C4A125-3302-4E0D-A724-EF8824274CF8}" dt="2023-07-18T06:54:21.574" v="4844" actId="20577"/>
          <ac:spMkLst>
            <pc:docMk/>
            <pc:sldMk cId="3492231045" sldId="293"/>
            <ac:spMk id="6" creationId="{A2A20477-B5BC-A86F-794C-85245D225D35}"/>
          </ac:spMkLst>
        </pc:spChg>
        <pc:spChg chg="del">
          <ac:chgData name="Ho Sy The 20200614" userId="82816ff7-fd52-4a02-9d4a-8443aec4e6fe" providerId="ADAL" clId="{16C4A125-3302-4E0D-A724-EF8824274CF8}" dt="2023-07-17T06:23:12.787" v="2821" actId="478"/>
          <ac:spMkLst>
            <pc:docMk/>
            <pc:sldMk cId="3492231045" sldId="293"/>
            <ac:spMk id="13" creationId="{C8E5F261-296E-490F-B920-A115247A05A0}"/>
          </ac:spMkLst>
        </pc:spChg>
      </pc:sldChg>
      <pc:sldChg chg="modSp mod">
        <pc:chgData name="Ho Sy The 20200614" userId="82816ff7-fd52-4a02-9d4a-8443aec4e6fe" providerId="ADAL" clId="{16C4A125-3302-4E0D-A724-EF8824274CF8}" dt="2023-07-19T08:31:07.225" v="5289" actId="20577"/>
        <pc:sldMkLst>
          <pc:docMk/>
          <pc:sldMk cId="4154730962" sldId="294"/>
        </pc:sldMkLst>
        <pc:spChg chg="mod">
          <ac:chgData name="Ho Sy The 20200614" userId="82816ff7-fd52-4a02-9d4a-8443aec4e6fe" providerId="ADAL" clId="{16C4A125-3302-4E0D-A724-EF8824274CF8}" dt="2023-07-19T08:31:05.168" v="5287" actId="20577"/>
          <ac:spMkLst>
            <pc:docMk/>
            <pc:sldMk cId="4154730962" sldId="294"/>
            <ac:spMk id="3" creationId="{41D37D01-3632-4242-BC11-3549046165C3}"/>
          </ac:spMkLst>
        </pc:spChg>
        <pc:spChg chg="mod">
          <ac:chgData name="Ho Sy The 20200614" userId="82816ff7-fd52-4a02-9d4a-8443aec4e6fe" providerId="ADAL" clId="{16C4A125-3302-4E0D-A724-EF8824274CF8}" dt="2023-07-19T08:31:07.225" v="5289" actId="20577"/>
          <ac:spMkLst>
            <pc:docMk/>
            <pc:sldMk cId="4154730962" sldId="294"/>
            <ac:spMk id="4" creationId="{AACAB5E1-2F08-4B97-AA30-F4533CCCC400}"/>
          </ac:spMkLst>
        </pc:spChg>
      </pc:sldChg>
      <pc:sldChg chg="modSp mod">
        <pc:chgData name="Ho Sy The 20200614" userId="82816ff7-fd52-4a02-9d4a-8443aec4e6fe" providerId="ADAL" clId="{16C4A125-3302-4E0D-A724-EF8824274CF8}" dt="2023-07-19T08:30:16.858" v="5265" actId="20577"/>
        <pc:sldMkLst>
          <pc:docMk/>
          <pc:sldMk cId="3162127622" sldId="295"/>
        </pc:sldMkLst>
        <pc:spChg chg="mod">
          <ac:chgData name="Ho Sy The 20200614" userId="82816ff7-fd52-4a02-9d4a-8443aec4e6fe" providerId="ADAL" clId="{16C4A125-3302-4E0D-A724-EF8824274CF8}" dt="2023-07-19T08:30:14.832" v="5263" actId="20577"/>
          <ac:spMkLst>
            <pc:docMk/>
            <pc:sldMk cId="3162127622" sldId="295"/>
            <ac:spMk id="3" creationId="{41D37D01-3632-4242-BC11-3549046165C3}"/>
          </ac:spMkLst>
        </pc:spChg>
        <pc:spChg chg="mod">
          <ac:chgData name="Ho Sy The 20200614" userId="82816ff7-fd52-4a02-9d4a-8443aec4e6fe" providerId="ADAL" clId="{16C4A125-3302-4E0D-A724-EF8824274CF8}" dt="2023-07-19T08:30:16.858" v="5265" actId="20577"/>
          <ac:spMkLst>
            <pc:docMk/>
            <pc:sldMk cId="3162127622" sldId="295"/>
            <ac:spMk id="4" creationId="{AACAB5E1-2F08-4B97-AA30-F4533CCCC400}"/>
          </ac:spMkLst>
        </pc:spChg>
      </pc:sldChg>
      <pc:sldChg chg="modSp mod">
        <pc:chgData name="Ho Sy The 20200614" userId="82816ff7-fd52-4a02-9d4a-8443aec4e6fe" providerId="ADAL" clId="{16C4A125-3302-4E0D-A724-EF8824274CF8}" dt="2023-07-19T08:29:11.126" v="5219" actId="20577"/>
        <pc:sldMkLst>
          <pc:docMk/>
          <pc:sldMk cId="162051006" sldId="296"/>
        </pc:sldMkLst>
        <pc:spChg chg="mod">
          <ac:chgData name="Ho Sy The 20200614" userId="82816ff7-fd52-4a02-9d4a-8443aec4e6fe" providerId="ADAL" clId="{16C4A125-3302-4E0D-A724-EF8824274CF8}" dt="2023-07-19T08:29:06.790" v="5215" actId="20577"/>
          <ac:spMkLst>
            <pc:docMk/>
            <pc:sldMk cId="162051006" sldId="296"/>
            <ac:spMk id="3" creationId="{41D37D01-3632-4242-BC11-3549046165C3}"/>
          </ac:spMkLst>
        </pc:spChg>
        <pc:spChg chg="mod">
          <ac:chgData name="Ho Sy The 20200614" userId="82816ff7-fd52-4a02-9d4a-8443aec4e6fe" providerId="ADAL" clId="{16C4A125-3302-4E0D-A724-EF8824274CF8}" dt="2023-07-19T08:29:08.799" v="5217" actId="20577"/>
          <ac:spMkLst>
            <pc:docMk/>
            <pc:sldMk cId="162051006" sldId="296"/>
            <ac:spMk id="4" creationId="{AACAB5E1-2F08-4B97-AA30-F4533CCCC400}"/>
          </ac:spMkLst>
        </pc:spChg>
        <pc:spChg chg="mod">
          <ac:chgData name="Ho Sy The 20200614" userId="82816ff7-fd52-4a02-9d4a-8443aec4e6fe" providerId="ADAL" clId="{16C4A125-3302-4E0D-A724-EF8824274CF8}" dt="2023-07-19T08:29:11.126" v="5219" actId="20577"/>
          <ac:spMkLst>
            <pc:docMk/>
            <pc:sldMk cId="162051006" sldId="296"/>
            <ac:spMk id="13" creationId="{C8E5F261-296E-490F-B920-A115247A05A0}"/>
          </ac:spMkLst>
        </pc:spChg>
      </pc:sldChg>
      <pc:sldChg chg="addSp delSp modSp mod ord">
        <pc:chgData name="Ho Sy The 20200614" userId="82816ff7-fd52-4a02-9d4a-8443aec4e6fe" providerId="ADAL" clId="{16C4A125-3302-4E0D-A724-EF8824274CF8}" dt="2023-07-19T08:27:49.781" v="5175" actId="20577"/>
        <pc:sldMkLst>
          <pc:docMk/>
          <pc:sldMk cId="3004656587" sldId="297"/>
        </pc:sldMkLst>
        <pc:spChg chg="add del mod">
          <ac:chgData name="Ho Sy The 20200614" userId="82816ff7-fd52-4a02-9d4a-8443aec4e6fe" providerId="ADAL" clId="{16C4A125-3302-4E0D-A724-EF8824274CF8}" dt="2023-07-19T08:27:49.781" v="5175" actId="20577"/>
          <ac:spMkLst>
            <pc:docMk/>
            <pc:sldMk cId="3004656587" sldId="297"/>
            <ac:spMk id="3" creationId="{41D37D01-3632-4242-BC11-3549046165C3}"/>
          </ac:spMkLst>
        </pc:spChg>
        <pc:spChg chg="mod">
          <ac:chgData name="Ho Sy The 20200614" userId="82816ff7-fd52-4a02-9d4a-8443aec4e6fe" providerId="ADAL" clId="{16C4A125-3302-4E0D-A724-EF8824274CF8}" dt="2023-07-17T06:19:46.971" v="2820" actId="5793"/>
          <ac:spMkLst>
            <pc:docMk/>
            <pc:sldMk cId="3004656587" sldId="297"/>
            <ac:spMk id="4" creationId="{AACAB5E1-2F08-4B97-AA30-F4533CCCC400}"/>
          </ac:spMkLst>
        </pc:spChg>
        <pc:spChg chg="mod">
          <ac:chgData name="Ho Sy The 20200614" userId="82816ff7-fd52-4a02-9d4a-8443aec4e6fe" providerId="ADAL" clId="{16C4A125-3302-4E0D-A724-EF8824274CF8}" dt="2023-07-17T06:19:37.531" v="2812" actId="20577"/>
          <ac:spMkLst>
            <pc:docMk/>
            <pc:sldMk cId="3004656587" sldId="297"/>
            <ac:spMk id="13" creationId="{C8E5F261-296E-490F-B920-A115247A05A0}"/>
          </ac:spMkLst>
        </pc:spChg>
        <pc:spChg chg="mod">
          <ac:chgData name="Ho Sy The 20200614" userId="82816ff7-fd52-4a02-9d4a-8443aec4e6fe" providerId="ADAL" clId="{16C4A125-3302-4E0D-A724-EF8824274CF8}" dt="2023-07-17T04:42:04.244" v="856" actId="1076"/>
          <ac:spMkLst>
            <pc:docMk/>
            <pc:sldMk cId="3004656587" sldId="297"/>
            <ac:spMk id="314" creationId="{00000000-0000-0000-0000-000000000000}"/>
          </ac:spMkLst>
        </pc:spChg>
      </pc:sldChg>
      <pc:sldChg chg="modSp mod">
        <pc:chgData name="Ho Sy The 20200614" userId="82816ff7-fd52-4a02-9d4a-8443aec4e6fe" providerId="ADAL" clId="{16C4A125-3302-4E0D-A724-EF8824274CF8}" dt="2023-07-19T08:31:00.239" v="5285" actId="20577"/>
        <pc:sldMkLst>
          <pc:docMk/>
          <pc:sldMk cId="1699655363" sldId="298"/>
        </pc:sldMkLst>
        <pc:spChg chg="mod">
          <ac:chgData name="Ho Sy The 20200614" userId="82816ff7-fd52-4a02-9d4a-8443aec4e6fe" providerId="ADAL" clId="{16C4A125-3302-4E0D-A724-EF8824274CF8}" dt="2023-07-19T08:30:57.276" v="5283" actId="20577"/>
          <ac:spMkLst>
            <pc:docMk/>
            <pc:sldMk cId="1699655363" sldId="298"/>
            <ac:spMk id="3" creationId="{41D37D01-3632-4242-BC11-3549046165C3}"/>
          </ac:spMkLst>
        </pc:spChg>
        <pc:spChg chg="mod">
          <ac:chgData name="Ho Sy The 20200614" userId="82816ff7-fd52-4a02-9d4a-8443aec4e6fe" providerId="ADAL" clId="{16C4A125-3302-4E0D-A724-EF8824274CF8}" dt="2023-07-19T08:31:00.239" v="5285" actId="20577"/>
          <ac:spMkLst>
            <pc:docMk/>
            <pc:sldMk cId="1699655363" sldId="298"/>
            <ac:spMk id="4" creationId="{AACAB5E1-2F08-4B97-AA30-F4533CCCC400}"/>
          </ac:spMkLst>
        </pc:spChg>
      </pc:sldChg>
      <pc:sldChg chg="modSp mod">
        <pc:chgData name="Ho Sy The 20200614" userId="82816ff7-fd52-4a02-9d4a-8443aec4e6fe" providerId="ADAL" clId="{16C4A125-3302-4E0D-A724-EF8824274CF8}" dt="2023-07-19T08:31:16.237" v="5293" actId="20577"/>
        <pc:sldMkLst>
          <pc:docMk/>
          <pc:sldMk cId="639246267" sldId="299"/>
        </pc:sldMkLst>
        <pc:spChg chg="mod">
          <ac:chgData name="Ho Sy The 20200614" userId="82816ff7-fd52-4a02-9d4a-8443aec4e6fe" providerId="ADAL" clId="{16C4A125-3302-4E0D-A724-EF8824274CF8}" dt="2023-07-19T08:31:14.291" v="5291" actId="20577"/>
          <ac:spMkLst>
            <pc:docMk/>
            <pc:sldMk cId="639246267" sldId="299"/>
            <ac:spMk id="3" creationId="{41D37D01-3632-4242-BC11-3549046165C3}"/>
          </ac:spMkLst>
        </pc:spChg>
        <pc:spChg chg="mod">
          <ac:chgData name="Ho Sy The 20200614" userId="82816ff7-fd52-4a02-9d4a-8443aec4e6fe" providerId="ADAL" clId="{16C4A125-3302-4E0D-A724-EF8824274CF8}" dt="2023-07-19T08:31:16.237" v="5293" actId="20577"/>
          <ac:spMkLst>
            <pc:docMk/>
            <pc:sldMk cId="639246267" sldId="299"/>
            <ac:spMk id="4" creationId="{AACAB5E1-2F08-4B97-AA30-F4533CCCC400}"/>
          </ac:spMkLst>
        </pc:spChg>
      </pc:sldChg>
      <pc:sldChg chg="modSp mod">
        <pc:chgData name="Ho Sy The 20200614" userId="82816ff7-fd52-4a02-9d4a-8443aec4e6fe" providerId="ADAL" clId="{16C4A125-3302-4E0D-A724-EF8824274CF8}" dt="2023-07-19T08:32:04.245" v="5315" actId="20577"/>
        <pc:sldMkLst>
          <pc:docMk/>
          <pc:sldMk cId="3747306947" sldId="300"/>
        </pc:sldMkLst>
        <pc:spChg chg="mod">
          <ac:chgData name="Ho Sy The 20200614" userId="82816ff7-fd52-4a02-9d4a-8443aec4e6fe" providerId="ADAL" clId="{16C4A125-3302-4E0D-A724-EF8824274CF8}" dt="2023-07-19T08:32:01.811" v="5313" actId="20577"/>
          <ac:spMkLst>
            <pc:docMk/>
            <pc:sldMk cId="3747306947" sldId="300"/>
            <ac:spMk id="3" creationId="{41D37D01-3632-4242-BC11-3549046165C3}"/>
          </ac:spMkLst>
        </pc:spChg>
        <pc:spChg chg="mod">
          <ac:chgData name="Ho Sy The 20200614" userId="82816ff7-fd52-4a02-9d4a-8443aec4e6fe" providerId="ADAL" clId="{16C4A125-3302-4E0D-A724-EF8824274CF8}" dt="2023-07-19T08:32:04.245" v="5315" actId="20577"/>
          <ac:spMkLst>
            <pc:docMk/>
            <pc:sldMk cId="3747306947" sldId="300"/>
            <ac:spMk id="4" creationId="{AACAB5E1-2F08-4B97-AA30-F4533CCCC400}"/>
          </ac:spMkLst>
        </pc:spChg>
      </pc:sldChg>
      <pc:sldChg chg="modSp mod">
        <pc:chgData name="Ho Sy The 20200614" userId="82816ff7-fd52-4a02-9d4a-8443aec4e6fe" providerId="ADAL" clId="{16C4A125-3302-4E0D-A724-EF8824274CF8}" dt="2023-07-19T08:31:56.094" v="5311" actId="20577"/>
        <pc:sldMkLst>
          <pc:docMk/>
          <pc:sldMk cId="3934133554" sldId="301"/>
        </pc:sldMkLst>
        <pc:spChg chg="mod">
          <ac:chgData name="Ho Sy The 20200614" userId="82816ff7-fd52-4a02-9d4a-8443aec4e6fe" providerId="ADAL" clId="{16C4A125-3302-4E0D-A724-EF8824274CF8}" dt="2023-07-19T08:31:53.786" v="5309" actId="20577"/>
          <ac:spMkLst>
            <pc:docMk/>
            <pc:sldMk cId="3934133554" sldId="301"/>
            <ac:spMk id="3" creationId="{41D37D01-3632-4242-BC11-3549046165C3}"/>
          </ac:spMkLst>
        </pc:spChg>
        <pc:spChg chg="mod">
          <ac:chgData name="Ho Sy The 20200614" userId="82816ff7-fd52-4a02-9d4a-8443aec4e6fe" providerId="ADAL" clId="{16C4A125-3302-4E0D-A724-EF8824274CF8}" dt="2023-07-19T08:31:56.094" v="5311" actId="20577"/>
          <ac:spMkLst>
            <pc:docMk/>
            <pc:sldMk cId="3934133554" sldId="301"/>
            <ac:spMk id="4" creationId="{AACAB5E1-2F08-4B97-AA30-F4533CCCC400}"/>
          </ac:spMkLst>
        </pc:spChg>
      </pc:sldChg>
      <pc:sldChg chg="modSp mod">
        <pc:chgData name="Ho Sy The 20200614" userId="82816ff7-fd52-4a02-9d4a-8443aec4e6fe" providerId="ADAL" clId="{16C4A125-3302-4E0D-A724-EF8824274CF8}" dt="2023-07-19T08:30:40.695" v="5277" actId="20577"/>
        <pc:sldMkLst>
          <pc:docMk/>
          <pc:sldMk cId="3591089552" sldId="302"/>
        </pc:sldMkLst>
        <pc:spChg chg="mod">
          <ac:chgData name="Ho Sy The 20200614" userId="82816ff7-fd52-4a02-9d4a-8443aec4e6fe" providerId="ADAL" clId="{16C4A125-3302-4E0D-A724-EF8824274CF8}" dt="2023-07-19T08:30:38.331" v="5275" actId="20577"/>
          <ac:spMkLst>
            <pc:docMk/>
            <pc:sldMk cId="3591089552" sldId="302"/>
            <ac:spMk id="3" creationId="{41D37D01-3632-4242-BC11-3549046165C3}"/>
          </ac:spMkLst>
        </pc:spChg>
        <pc:spChg chg="mod">
          <ac:chgData name="Ho Sy The 20200614" userId="82816ff7-fd52-4a02-9d4a-8443aec4e6fe" providerId="ADAL" clId="{16C4A125-3302-4E0D-A724-EF8824274CF8}" dt="2023-07-19T08:30:40.695" v="5277" actId="20577"/>
          <ac:spMkLst>
            <pc:docMk/>
            <pc:sldMk cId="3591089552" sldId="302"/>
            <ac:spMk id="4" creationId="{AACAB5E1-2F08-4B97-AA30-F4533CCCC400}"/>
          </ac:spMkLst>
        </pc:spChg>
      </pc:sldChg>
      <pc:sldChg chg="modSp mod">
        <pc:chgData name="Ho Sy The 20200614" userId="82816ff7-fd52-4a02-9d4a-8443aec4e6fe" providerId="ADAL" clId="{16C4A125-3302-4E0D-A724-EF8824274CF8}" dt="2023-07-19T08:30:26.697" v="5269" actId="20577"/>
        <pc:sldMkLst>
          <pc:docMk/>
          <pc:sldMk cId="3047567005" sldId="304"/>
        </pc:sldMkLst>
        <pc:spChg chg="mod">
          <ac:chgData name="Ho Sy The 20200614" userId="82816ff7-fd52-4a02-9d4a-8443aec4e6fe" providerId="ADAL" clId="{16C4A125-3302-4E0D-A724-EF8824274CF8}" dt="2023-07-19T08:30:23.604" v="5267" actId="20577"/>
          <ac:spMkLst>
            <pc:docMk/>
            <pc:sldMk cId="3047567005" sldId="304"/>
            <ac:spMk id="3" creationId="{41D37D01-3632-4242-BC11-3549046165C3}"/>
          </ac:spMkLst>
        </pc:spChg>
        <pc:spChg chg="mod">
          <ac:chgData name="Ho Sy The 20200614" userId="82816ff7-fd52-4a02-9d4a-8443aec4e6fe" providerId="ADAL" clId="{16C4A125-3302-4E0D-A724-EF8824274CF8}" dt="2023-07-19T08:30:26.697" v="5269" actId="20577"/>
          <ac:spMkLst>
            <pc:docMk/>
            <pc:sldMk cId="3047567005" sldId="304"/>
            <ac:spMk id="4" creationId="{AACAB5E1-2F08-4B97-AA30-F4533CCCC400}"/>
          </ac:spMkLst>
        </pc:spChg>
      </pc:sldChg>
      <pc:sldChg chg="addSp delSp modSp add del mod">
        <pc:chgData name="Ho Sy The 20200614" userId="82816ff7-fd52-4a02-9d4a-8443aec4e6fe" providerId="ADAL" clId="{16C4A125-3302-4E0D-A724-EF8824274CF8}" dt="2023-07-21T16:12:13.272" v="5531" actId="20577"/>
        <pc:sldMkLst>
          <pc:docMk/>
          <pc:sldMk cId="3096781277" sldId="305"/>
        </pc:sldMkLst>
        <pc:spChg chg="add del mod">
          <ac:chgData name="Ho Sy The 20200614" userId="82816ff7-fd52-4a02-9d4a-8443aec4e6fe" providerId="ADAL" clId="{16C4A125-3302-4E0D-A724-EF8824274CF8}" dt="2023-07-21T16:12:07.133" v="5526" actId="478"/>
          <ac:spMkLst>
            <pc:docMk/>
            <pc:sldMk cId="3096781277" sldId="305"/>
            <ac:spMk id="2" creationId="{D9110186-6010-5A9D-D037-AFD46E806CD4}"/>
          </ac:spMkLst>
        </pc:spChg>
        <pc:spChg chg="add del mod">
          <ac:chgData name="Ho Sy The 20200614" userId="82816ff7-fd52-4a02-9d4a-8443aec4e6fe" providerId="ADAL" clId="{16C4A125-3302-4E0D-A724-EF8824274CF8}" dt="2023-07-16T14:43:28.924" v="2" actId="478"/>
          <ac:spMkLst>
            <pc:docMk/>
            <pc:sldMk cId="3096781277" sldId="305"/>
            <ac:spMk id="2" creationId="{EBB3CD50-7A55-B746-6248-13CE62358898}"/>
          </ac:spMkLst>
        </pc:spChg>
        <pc:spChg chg="mod">
          <ac:chgData name="Ho Sy The 20200614" userId="82816ff7-fd52-4a02-9d4a-8443aec4e6fe" providerId="ADAL" clId="{16C4A125-3302-4E0D-A724-EF8824274CF8}" dt="2023-07-19T08:28:50.665" v="5211" actId="20577"/>
          <ac:spMkLst>
            <pc:docMk/>
            <pc:sldMk cId="3096781277" sldId="305"/>
            <ac:spMk id="3" creationId="{41D37D01-3632-4242-BC11-3549046165C3}"/>
          </ac:spMkLst>
        </pc:spChg>
        <pc:spChg chg="mod">
          <ac:chgData name="Ho Sy The 20200614" userId="82816ff7-fd52-4a02-9d4a-8443aec4e6fe" providerId="ADAL" clId="{16C4A125-3302-4E0D-A724-EF8824274CF8}" dt="2023-07-19T08:28:53.196" v="5213" actId="20577"/>
          <ac:spMkLst>
            <pc:docMk/>
            <pc:sldMk cId="3096781277" sldId="305"/>
            <ac:spMk id="4" creationId="{AACAB5E1-2F08-4B97-AA30-F4533CCCC400}"/>
          </ac:spMkLst>
        </pc:spChg>
        <pc:spChg chg="mod">
          <ac:chgData name="Ho Sy The 20200614" userId="82816ff7-fd52-4a02-9d4a-8443aec4e6fe" providerId="ADAL" clId="{16C4A125-3302-4E0D-A724-EF8824274CF8}" dt="2023-07-17T06:17:59.445" v="2799" actId="14100"/>
          <ac:spMkLst>
            <pc:docMk/>
            <pc:sldMk cId="3096781277" sldId="305"/>
            <ac:spMk id="13" creationId="{C8E5F261-296E-490F-B920-A115247A05A0}"/>
          </ac:spMkLst>
        </pc:spChg>
        <pc:graphicFrameChg chg="add mod modGraphic">
          <ac:chgData name="Ho Sy The 20200614" userId="82816ff7-fd52-4a02-9d4a-8443aec4e6fe" providerId="ADAL" clId="{16C4A125-3302-4E0D-A724-EF8824274CF8}" dt="2023-07-21T16:12:13.272" v="5531" actId="20577"/>
          <ac:graphicFrameMkLst>
            <pc:docMk/>
            <pc:sldMk cId="3096781277" sldId="305"/>
            <ac:graphicFrameMk id="5" creationId="{AE35621B-A9C8-E0AE-3266-FFD9A698DB94}"/>
          </ac:graphicFrameMkLst>
        </pc:graphicFrameChg>
      </pc:sldChg>
      <pc:sldChg chg="modSp mod">
        <pc:chgData name="Ho Sy The 20200614" userId="82816ff7-fd52-4a02-9d4a-8443aec4e6fe" providerId="ADAL" clId="{16C4A125-3302-4E0D-A724-EF8824274CF8}" dt="2023-07-19T08:31:39.451" v="5307" actId="20577"/>
        <pc:sldMkLst>
          <pc:docMk/>
          <pc:sldMk cId="796362133" sldId="306"/>
        </pc:sldMkLst>
        <pc:spChg chg="mod">
          <ac:chgData name="Ho Sy The 20200614" userId="82816ff7-fd52-4a02-9d4a-8443aec4e6fe" providerId="ADAL" clId="{16C4A125-3302-4E0D-A724-EF8824274CF8}" dt="2023-07-19T08:31:37.237" v="5305" actId="20577"/>
          <ac:spMkLst>
            <pc:docMk/>
            <pc:sldMk cId="796362133" sldId="306"/>
            <ac:spMk id="3" creationId="{41D37D01-3632-4242-BC11-3549046165C3}"/>
          </ac:spMkLst>
        </pc:spChg>
        <pc:spChg chg="mod">
          <ac:chgData name="Ho Sy The 20200614" userId="82816ff7-fd52-4a02-9d4a-8443aec4e6fe" providerId="ADAL" clId="{16C4A125-3302-4E0D-A724-EF8824274CF8}" dt="2023-07-19T08:31:39.451" v="5307" actId="20577"/>
          <ac:spMkLst>
            <pc:docMk/>
            <pc:sldMk cId="796362133" sldId="306"/>
            <ac:spMk id="4" creationId="{AACAB5E1-2F08-4B97-AA30-F4533CCCC400}"/>
          </ac:spMkLst>
        </pc:spChg>
      </pc:sldChg>
      <pc:sldChg chg="modSp mod">
        <pc:chgData name="Ho Sy The 20200614" userId="82816ff7-fd52-4a02-9d4a-8443aec4e6fe" providerId="ADAL" clId="{16C4A125-3302-4E0D-A724-EF8824274CF8}" dt="2023-07-19T08:31:31.709" v="5303" actId="20577"/>
        <pc:sldMkLst>
          <pc:docMk/>
          <pc:sldMk cId="2761760777" sldId="307"/>
        </pc:sldMkLst>
        <pc:spChg chg="mod">
          <ac:chgData name="Ho Sy The 20200614" userId="82816ff7-fd52-4a02-9d4a-8443aec4e6fe" providerId="ADAL" clId="{16C4A125-3302-4E0D-A724-EF8824274CF8}" dt="2023-07-19T08:31:29.888" v="5301" actId="20577"/>
          <ac:spMkLst>
            <pc:docMk/>
            <pc:sldMk cId="2761760777" sldId="307"/>
            <ac:spMk id="3" creationId="{41D37D01-3632-4242-BC11-3549046165C3}"/>
          </ac:spMkLst>
        </pc:spChg>
        <pc:spChg chg="mod">
          <ac:chgData name="Ho Sy The 20200614" userId="82816ff7-fd52-4a02-9d4a-8443aec4e6fe" providerId="ADAL" clId="{16C4A125-3302-4E0D-A724-EF8824274CF8}" dt="2023-07-19T08:31:31.709" v="5303" actId="20577"/>
          <ac:spMkLst>
            <pc:docMk/>
            <pc:sldMk cId="2761760777" sldId="307"/>
            <ac:spMk id="4" creationId="{AACAB5E1-2F08-4B97-AA30-F4533CCCC400}"/>
          </ac:spMkLst>
        </pc:spChg>
      </pc:sldChg>
      <pc:sldChg chg="modSp add mod">
        <pc:chgData name="Ho Sy The 20200614" userId="82816ff7-fd52-4a02-9d4a-8443aec4e6fe" providerId="ADAL" clId="{16C4A125-3302-4E0D-A724-EF8824274CF8}" dt="2023-07-19T08:28:11.273" v="5189" actId="20577"/>
        <pc:sldMkLst>
          <pc:docMk/>
          <pc:sldMk cId="3676676947" sldId="308"/>
        </pc:sldMkLst>
        <pc:spChg chg="mod">
          <ac:chgData name="Ho Sy The 20200614" userId="82816ff7-fd52-4a02-9d4a-8443aec4e6fe" providerId="ADAL" clId="{16C4A125-3302-4E0D-A724-EF8824274CF8}" dt="2023-07-19T08:28:11.273" v="5189" actId="20577"/>
          <ac:spMkLst>
            <pc:docMk/>
            <pc:sldMk cId="3676676947" sldId="308"/>
            <ac:spMk id="3" creationId="{41D37D01-3632-4242-BC11-3549046165C3}"/>
          </ac:spMkLst>
        </pc:spChg>
        <pc:spChg chg="mod">
          <ac:chgData name="Ho Sy The 20200614" userId="82816ff7-fd52-4a02-9d4a-8443aec4e6fe" providerId="ADAL" clId="{16C4A125-3302-4E0D-A724-EF8824274CF8}" dt="2023-07-19T08:28:09.561" v="5187" actId="20577"/>
          <ac:spMkLst>
            <pc:docMk/>
            <pc:sldMk cId="3676676947" sldId="308"/>
            <ac:spMk id="4" creationId="{AACAB5E1-2F08-4B97-AA30-F4533CCCC400}"/>
          </ac:spMkLst>
        </pc:spChg>
        <pc:spChg chg="mod">
          <ac:chgData name="Ho Sy The 20200614" userId="82816ff7-fd52-4a02-9d4a-8443aec4e6fe" providerId="ADAL" clId="{16C4A125-3302-4E0D-A724-EF8824274CF8}" dt="2023-07-18T06:32:22.158" v="4223" actId="20577"/>
          <ac:spMkLst>
            <pc:docMk/>
            <pc:sldMk cId="3676676947" sldId="308"/>
            <ac:spMk id="13" creationId="{C8E5F261-296E-490F-B920-A115247A05A0}"/>
          </ac:spMkLst>
        </pc:spChg>
      </pc:sldChg>
      <pc:sldChg chg="addSp modSp add mod">
        <pc:chgData name="Ho Sy The 20200614" userId="82816ff7-fd52-4a02-9d4a-8443aec4e6fe" providerId="ADAL" clId="{16C4A125-3302-4E0D-A724-EF8824274CF8}" dt="2023-07-19T08:28:17.445" v="5193" actId="20577"/>
        <pc:sldMkLst>
          <pc:docMk/>
          <pc:sldMk cId="1371917313" sldId="309"/>
        </pc:sldMkLst>
        <pc:spChg chg="add mod">
          <ac:chgData name="Ho Sy The 20200614" userId="82816ff7-fd52-4a02-9d4a-8443aec4e6fe" providerId="ADAL" clId="{16C4A125-3302-4E0D-A724-EF8824274CF8}" dt="2023-07-17T04:41:04.461" v="838" actId="1076"/>
          <ac:spMkLst>
            <pc:docMk/>
            <pc:sldMk cId="1371917313" sldId="309"/>
            <ac:spMk id="2" creationId="{5F79B44E-9691-05EA-8713-A3BB680A8D38}"/>
          </ac:spMkLst>
        </pc:spChg>
        <pc:spChg chg="mod">
          <ac:chgData name="Ho Sy The 20200614" userId="82816ff7-fd52-4a02-9d4a-8443aec4e6fe" providerId="ADAL" clId="{16C4A125-3302-4E0D-A724-EF8824274CF8}" dt="2023-07-19T08:28:15.192" v="5191" actId="20577"/>
          <ac:spMkLst>
            <pc:docMk/>
            <pc:sldMk cId="1371917313" sldId="309"/>
            <ac:spMk id="3" creationId="{41D37D01-3632-4242-BC11-3549046165C3}"/>
          </ac:spMkLst>
        </pc:spChg>
        <pc:spChg chg="mod">
          <ac:chgData name="Ho Sy The 20200614" userId="82816ff7-fd52-4a02-9d4a-8443aec4e6fe" providerId="ADAL" clId="{16C4A125-3302-4E0D-A724-EF8824274CF8}" dt="2023-07-19T08:28:17.445" v="5193" actId="20577"/>
          <ac:spMkLst>
            <pc:docMk/>
            <pc:sldMk cId="1371917313" sldId="309"/>
            <ac:spMk id="4" creationId="{AACAB5E1-2F08-4B97-AA30-F4533CCCC400}"/>
          </ac:spMkLst>
        </pc:spChg>
        <pc:spChg chg="mod">
          <ac:chgData name="Ho Sy The 20200614" userId="82816ff7-fd52-4a02-9d4a-8443aec4e6fe" providerId="ADAL" clId="{16C4A125-3302-4E0D-A724-EF8824274CF8}" dt="2023-07-17T06:08:27.333" v="2184" actId="20577"/>
          <ac:spMkLst>
            <pc:docMk/>
            <pc:sldMk cId="1371917313" sldId="309"/>
            <ac:spMk id="13" creationId="{C8E5F261-296E-490F-B920-A115247A05A0}"/>
          </ac:spMkLst>
        </pc:spChg>
      </pc:sldChg>
      <pc:sldChg chg="modSp new del mod ord">
        <pc:chgData name="Ho Sy The 20200614" userId="82816ff7-fd52-4a02-9d4a-8443aec4e6fe" providerId="ADAL" clId="{16C4A125-3302-4E0D-A724-EF8824274CF8}" dt="2023-07-17T04:42:22.863" v="862" actId="2696"/>
        <pc:sldMkLst>
          <pc:docMk/>
          <pc:sldMk cId="2461505209" sldId="310"/>
        </pc:sldMkLst>
        <pc:spChg chg="mod">
          <ac:chgData name="Ho Sy The 20200614" userId="82816ff7-fd52-4a02-9d4a-8443aec4e6fe" providerId="ADAL" clId="{16C4A125-3302-4E0D-A724-EF8824274CF8}" dt="2023-07-17T04:42:20.121" v="861" actId="14100"/>
          <ac:spMkLst>
            <pc:docMk/>
            <pc:sldMk cId="2461505209" sldId="310"/>
            <ac:spMk id="2" creationId="{CF8EA46C-9889-4CDC-BD02-DEFDF76C7F53}"/>
          </ac:spMkLst>
        </pc:spChg>
        <pc:spChg chg="mod">
          <ac:chgData name="Ho Sy The 20200614" userId="82816ff7-fd52-4a02-9d4a-8443aec4e6fe" providerId="ADAL" clId="{16C4A125-3302-4E0D-A724-EF8824274CF8}" dt="2023-07-17T04:41:36.454" v="854" actId="20577"/>
          <ac:spMkLst>
            <pc:docMk/>
            <pc:sldMk cId="2461505209" sldId="310"/>
            <ac:spMk id="3" creationId="{681357B2-F832-4D23-89C6-D84229E39116}"/>
          </ac:spMkLst>
        </pc:spChg>
      </pc:sldChg>
      <pc:sldChg chg="addSp delSp modSp add mod ord">
        <pc:chgData name="Ho Sy The 20200614" userId="82816ff7-fd52-4a02-9d4a-8443aec4e6fe" providerId="ADAL" clId="{16C4A125-3302-4E0D-A724-EF8824274CF8}" dt="2023-07-19T08:28:23.816" v="5197" actId="20577"/>
        <pc:sldMkLst>
          <pc:docMk/>
          <pc:sldMk cId="2572576345" sldId="310"/>
        </pc:sldMkLst>
        <pc:spChg chg="mod">
          <ac:chgData name="Ho Sy The 20200614" userId="82816ff7-fd52-4a02-9d4a-8443aec4e6fe" providerId="ADAL" clId="{16C4A125-3302-4E0D-A724-EF8824274CF8}" dt="2023-07-19T08:28:21.466" v="5195" actId="20577"/>
          <ac:spMkLst>
            <pc:docMk/>
            <pc:sldMk cId="2572576345" sldId="310"/>
            <ac:spMk id="3" creationId="{41D37D01-3632-4242-BC11-3549046165C3}"/>
          </ac:spMkLst>
        </pc:spChg>
        <pc:spChg chg="mod">
          <ac:chgData name="Ho Sy The 20200614" userId="82816ff7-fd52-4a02-9d4a-8443aec4e6fe" providerId="ADAL" clId="{16C4A125-3302-4E0D-A724-EF8824274CF8}" dt="2023-07-19T08:28:23.816" v="5197" actId="20577"/>
          <ac:spMkLst>
            <pc:docMk/>
            <pc:sldMk cId="2572576345" sldId="310"/>
            <ac:spMk id="4" creationId="{AACAB5E1-2F08-4B97-AA30-F4533CCCC400}"/>
          </ac:spMkLst>
        </pc:spChg>
        <pc:spChg chg="add del mod">
          <ac:chgData name="Ho Sy The 20200614" userId="82816ff7-fd52-4a02-9d4a-8443aec4e6fe" providerId="ADAL" clId="{16C4A125-3302-4E0D-A724-EF8824274CF8}" dt="2023-07-17T04:43:00.360" v="902" actId="478"/>
          <ac:spMkLst>
            <pc:docMk/>
            <pc:sldMk cId="2572576345" sldId="310"/>
            <ac:spMk id="5" creationId="{2A8389E4-2A9B-F9E8-C46D-B7FC7E42E0F1}"/>
          </ac:spMkLst>
        </pc:spChg>
        <pc:spChg chg="add mod">
          <ac:chgData name="Ho Sy The 20200614" userId="82816ff7-fd52-4a02-9d4a-8443aec4e6fe" providerId="ADAL" clId="{16C4A125-3302-4E0D-A724-EF8824274CF8}" dt="2023-07-18T06:59:19.189" v="4881" actId="20577"/>
          <ac:spMkLst>
            <pc:docMk/>
            <pc:sldMk cId="2572576345" sldId="310"/>
            <ac:spMk id="6" creationId="{E68C758D-5325-B942-7C13-2A45FB61F655}"/>
          </ac:spMkLst>
        </pc:spChg>
        <pc:spChg chg="del mod">
          <ac:chgData name="Ho Sy The 20200614" userId="82816ff7-fd52-4a02-9d4a-8443aec4e6fe" providerId="ADAL" clId="{16C4A125-3302-4E0D-A724-EF8824274CF8}" dt="2023-07-17T04:42:48.611" v="888" actId="478"/>
          <ac:spMkLst>
            <pc:docMk/>
            <pc:sldMk cId="2572576345" sldId="310"/>
            <ac:spMk id="13" creationId="{C8E5F261-296E-490F-B920-A115247A05A0}"/>
          </ac:spMkLst>
        </pc:spChg>
        <pc:picChg chg="add del mod">
          <ac:chgData name="Ho Sy The 20200614" userId="82816ff7-fd52-4a02-9d4a-8443aec4e6fe" providerId="ADAL" clId="{16C4A125-3302-4E0D-A724-EF8824274CF8}" dt="2023-07-17T05:32:56.241" v="1458" actId="478"/>
          <ac:picMkLst>
            <pc:docMk/>
            <pc:sldMk cId="2572576345" sldId="310"/>
            <ac:picMk id="8" creationId="{AACC5273-C1BC-5FA8-0BB8-DE27213CB628}"/>
          </ac:picMkLst>
        </pc:picChg>
        <pc:picChg chg="add mod">
          <ac:chgData name="Ho Sy The 20200614" userId="82816ff7-fd52-4a02-9d4a-8443aec4e6fe" providerId="ADAL" clId="{16C4A125-3302-4E0D-A724-EF8824274CF8}" dt="2023-07-18T06:59:25.200" v="4882" actId="1076"/>
          <ac:picMkLst>
            <pc:docMk/>
            <pc:sldMk cId="2572576345" sldId="310"/>
            <ac:picMk id="10" creationId="{2FD893F3-B3BE-5B66-87B4-0D6ACDEC9760}"/>
          </ac:picMkLst>
        </pc:picChg>
        <pc:picChg chg="add mod">
          <ac:chgData name="Ho Sy The 20200614" userId="82816ff7-fd52-4a02-9d4a-8443aec4e6fe" providerId="ADAL" clId="{16C4A125-3302-4E0D-A724-EF8824274CF8}" dt="2023-07-18T06:59:44.267" v="4887" actId="1076"/>
          <ac:picMkLst>
            <pc:docMk/>
            <pc:sldMk cId="2572576345" sldId="310"/>
            <ac:picMk id="12" creationId="{0BB73F97-39A9-19F0-8CF4-C1535E536B3F}"/>
          </ac:picMkLst>
        </pc:picChg>
        <pc:picChg chg="add del mod">
          <ac:chgData name="Ho Sy The 20200614" userId="82816ff7-fd52-4a02-9d4a-8443aec4e6fe" providerId="ADAL" clId="{16C4A125-3302-4E0D-A724-EF8824274CF8}" dt="2023-07-17T05:55:09.976" v="1949" actId="478"/>
          <ac:picMkLst>
            <pc:docMk/>
            <pc:sldMk cId="2572576345" sldId="310"/>
            <ac:picMk id="15" creationId="{6733DD77-35EB-E7AC-71FE-8A81581BCE9E}"/>
          </ac:picMkLst>
        </pc:picChg>
        <pc:picChg chg="add mod">
          <ac:chgData name="Ho Sy The 20200614" userId="82816ff7-fd52-4a02-9d4a-8443aec4e6fe" providerId="ADAL" clId="{16C4A125-3302-4E0D-A724-EF8824274CF8}" dt="2023-07-18T06:59:54.057" v="4890" actId="1076"/>
          <ac:picMkLst>
            <pc:docMk/>
            <pc:sldMk cId="2572576345" sldId="310"/>
            <ac:picMk id="17" creationId="{06A47FAE-67AA-196E-3C17-786D35B29F3F}"/>
          </ac:picMkLst>
        </pc:picChg>
      </pc:sldChg>
      <pc:sldChg chg="addSp delSp modSp add mod ord">
        <pc:chgData name="Ho Sy The 20200614" userId="82816ff7-fd52-4a02-9d4a-8443aec4e6fe" providerId="ADAL" clId="{16C4A125-3302-4E0D-A724-EF8824274CF8}" dt="2023-07-19T08:28:29.836" v="5201" actId="20577"/>
        <pc:sldMkLst>
          <pc:docMk/>
          <pc:sldMk cId="403397101" sldId="311"/>
        </pc:sldMkLst>
        <pc:spChg chg="mod">
          <ac:chgData name="Ho Sy The 20200614" userId="82816ff7-fd52-4a02-9d4a-8443aec4e6fe" providerId="ADAL" clId="{16C4A125-3302-4E0D-A724-EF8824274CF8}" dt="2023-07-19T08:28:28.046" v="5199" actId="20577"/>
          <ac:spMkLst>
            <pc:docMk/>
            <pc:sldMk cId="403397101" sldId="311"/>
            <ac:spMk id="3" creationId="{41D37D01-3632-4242-BC11-3549046165C3}"/>
          </ac:spMkLst>
        </pc:spChg>
        <pc:spChg chg="mod">
          <ac:chgData name="Ho Sy The 20200614" userId="82816ff7-fd52-4a02-9d4a-8443aec4e6fe" providerId="ADAL" clId="{16C4A125-3302-4E0D-A724-EF8824274CF8}" dt="2023-07-19T08:28:29.836" v="5201" actId="20577"/>
          <ac:spMkLst>
            <pc:docMk/>
            <pc:sldMk cId="403397101" sldId="311"/>
            <ac:spMk id="4" creationId="{AACAB5E1-2F08-4B97-AA30-F4533CCCC400}"/>
          </ac:spMkLst>
        </pc:spChg>
        <pc:spChg chg="mod">
          <ac:chgData name="Ho Sy The 20200614" userId="82816ff7-fd52-4a02-9d4a-8443aec4e6fe" providerId="ADAL" clId="{16C4A125-3302-4E0D-A724-EF8824274CF8}" dt="2023-07-18T07:01:55.192" v="4908" actId="114"/>
          <ac:spMkLst>
            <pc:docMk/>
            <pc:sldMk cId="403397101" sldId="311"/>
            <ac:spMk id="6" creationId="{E68C758D-5325-B942-7C13-2A45FB61F655}"/>
          </ac:spMkLst>
        </pc:spChg>
        <pc:picChg chg="add mod">
          <ac:chgData name="Ho Sy The 20200614" userId="82816ff7-fd52-4a02-9d4a-8443aec4e6fe" providerId="ADAL" clId="{16C4A125-3302-4E0D-A724-EF8824274CF8}" dt="2023-07-18T07:00:55.497" v="4898" actId="14100"/>
          <ac:picMkLst>
            <pc:docMk/>
            <pc:sldMk cId="403397101" sldId="311"/>
            <ac:picMk id="5" creationId="{CF6191DC-640D-09D5-F61F-7F202E051A70}"/>
          </ac:picMkLst>
        </pc:picChg>
        <pc:picChg chg="del">
          <ac:chgData name="Ho Sy The 20200614" userId="82816ff7-fd52-4a02-9d4a-8443aec4e6fe" providerId="ADAL" clId="{16C4A125-3302-4E0D-A724-EF8824274CF8}" dt="2023-07-17T05:17:20.189" v="1449" actId="478"/>
          <ac:picMkLst>
            <pc:docMk/>
            <pc:sldMk cId="403397101" sldId="311"/>
            <ac:picMk id="8" creationId="{AACC5273-C1BC-5FA8-0BB8-DE27213CB628}"/>
          </ac:picMkLst>
        </pc:picChg>
        <pc:picChg chg="add mod">
          <ac:chgData name="Ho Sy The 20200614" userId="82816ff7-fd52-4a02-9d4a-8443aec4e6fe" providerId="ADAL" clId="{16C4A125-3302-4E0D-A724-EF8824274CF8}" dt="2023-07-18T07:01:12.742" v="4900" actId="1076"/>
          <ac:picMkLst>
            <pc:docMk/>
            <pc:sldMk cId="403397101" sldId="311"/>
            <ac:picMk id="9" creationId="{DE73E845-E8E9-9374-9790-024F2313A004}"/>
          </ac:picMkLst>
        </pc:picChg>
        <pc:picChg chg="add mod">
          <ac:chgData name="Ho Sy The 20200614" userId="82816ff7-fd52-4a02-9d4a-8443aec4e6fe" providerId="ADAL" clId="{16C4A125-3302-4E0D-A724-EF8824274CF8}" dt="2023-07-18T07:01:17.242" v="4901" actId="1076"/>
          <ac:picMkLst>
            <pc:docMk/>
            <pc:sldMk cId="403397101" sldId="311"/>
            <ac:picMk id="11" creationId="{726D8F69-80A7-6D0E-03D4-63E12595D415}"/>
          </ac:picMkLst>
        </pc:picChg>
      </pc:sldChg>
      <pc:sldChg chg="new del">
        <pc:chgData name="Ho Sy The 20200614" userId="82816ff7-fd52-4a02-9d4a-8443aec4e6fe" providerId="ADAL" clId="{16C4A125-3302-4E0D-A724-EF8824274CF8}" dt="2023-07-17T04:43:17.074" v="905" actId="2696"/>
        <pc:sldMkLst>
          <pc:docMk/>
          <pc:sldMk cId="1687170179" sldId="311"/>
        </pc:sldMkLst>
      </pc:sldChg>
      <pc:sldChg chg="modSp mod">
        <pc:chgData name="Ho Sy The 20200614" userId="82816ff7-fd52-4a02-9d4a-8443aec4e6fe" providerId="ADAL" clId="{16C4A125-3302-4E0D-A724-EF8824274CF8}" dt="2023-07-19T08:30:51.208" v="5281" actId="20577"/>
        <pc:sldMkLst>
          <pc:docMk/>
          <pc:sldMk cId="1824294029" sldId="312"/>
        </pc:sldMkLst>
        <pc:spChg chg="mod">
          <ac:chgData name="Ho Sy The 20200614" userId="82816ff7-fd52-4a02-9d4a-8443aec4e6fe" providerId="ADAL" clId="{16C4A125-3302-4E0D-A724-EF8824274CF8}" dt="2023-07-19T08:30:49.402" v="5279" actId="20577"/>
          <ac:spMkLst>
            <pc:docMk/>
            <pc:sldMk cId="1824294029" sldId="312"/>
            <ac:spMk id="3" creationId="{41D37D01-3632-4242-BC11-3549046165C3}"/>
          </ac:spMkLst>
        </pc:spChg>
        <pc:spChg chg="mod">
          <ac:chgData name="Ho Sy The 20200614" userId="82816ff7-fd52-4a02-9d4a-8443aec4e6fe" providerId="ADAL" clId="{16C4A125-3302-4E0D-A724-EF8824274CF8}" dt="2023-07-19T08:30:51.208" v="5281" actId="20577"/>
          <ac:spMkLst>
            <pc:docMk/>
            <pc:sldMk cId="1824294029" sldId="312"/>
            <ac:spMk id="4" creationId="{AACAB5E1-2F08-4B97-AA30-F4533CCCC400}"/>
          </ac:spMkLst>
        </pc:spChg>
      </pc:sldChg>
      <pc:sldChg chg="addSp delSp modSp add mod">
        <pc:chgData name="Ho Sy The 20200614" userId="82816ff7-fd52-4a02-9d4a-8443aec4e6fe" providerId="ADAL" clId="{16C4A125-3302-4E0D-A724-EF8824274CF8}" dt="2023-07-19T08:28:37.595" v="5207" actId="20577"/>
        <pc:sldMkLst>
          <pc:docMk/>
          <pc:sldMk cId="171580366" sldId="313"/>
        </pc:sldMkLst>
        <pc:spChg chg="mod">
          <ac:chgData name="Ho Sy The 20200614" userId="82816ff7-fd52-4a02-9d4a-8443aec4e6fe" providerId="ADAL" clId="{16C4A125-3302-4E0D-A724-EF8824274CF8}" dt="2023-07-19T08:28:34.040" v="5203" actId="20577"/>
          <ac:spMkLst>
            <pc:docMk/>
            <pc:sldMk cId="171580366" sldId="313"/>
            <ac:spMk id="3" creationId="{41D37D01-3632-4242-BC11-3549046165C3}"/>
          </ac:spMkLst>
        </pc:spChg>
        <pc:spChg chg="mod">
          <ac:chgData name="Ho Sy The 20200614" userId="82816ff7-fd52-4a02-9d4a-8443aec4e6fe" providerId="ADAL" clId="{16C4A125-3302-4E0D-A724-EF8824274CF8}" dt="2023-07-19T08:28:37.595" v="5207" actId="20577"/>
          <ac:spMkLst>
            <pc:docMk/>
            <pc:sldMk cId="171580366" sldId="313"/>
            <ac:spMk id="4" creationId="{AACAB5E1-2F08-4B97-AA30-F4533CCCC400}"/>
          </ac:spMkLst>
        </pc:spChg>
        <pc:spChg chg="del mod">
          <ac:chgData name="Ho Sy The 20200614" userId="82816ff7-fd52-4a02-9d4a-8443aec4e6fe" providerId="ADAL" clId="{16C4A125-3302-4E0D-A724-EF8824274CF8}" dt="2023-07-17T06:07:11.107" v="2076" actId="478"/>
          <ac:spMkLst>
            <pc:docMk/>
            <pc:sldMk cId="171580366" sldId="313"/>
            <ac:spMk id="6" creationId="{DA1AAF5F-192C-0BDE-CE5D-D4E9797E7787}"/>
          </ac:spMkLst>
        </pc:spChg>
        <pc:spChg chg="add mod">
          <ac:chgData name="Ho Sy The 20200614" userId="82816ff7-fd52-4a02-9d4a-8443aec4e6fe" providerId="ADAL" clId="{16C4A125-3302-4E0D-A724-EF8824274CF8}" dt="2023-07-18T07:02:02.312" v="4909" actId="113"/>
          <ac:spMkLst>
            <pc:docMk/>
            <pc:sldMk cId="171580366" sldId="313"/>
            <ac:spMk id="7" creationId="{CFC39200-2061-6C35-171A-6056D1F31128}"/>
          </ac:spMkLst>
        </pc:spChg>
        <pc:picChg chg="add del mod">
          <ac:chgData name="Ho Sy The 20200614" userId="82816ff7-fd52-4a02-9d4a-8443aec4e6fe" providerId="ADAL" clId="{16C4A125-3302-4E0D-A724-EF8824274CF8}" dt="2023-07-17T06:08:08.868" v="2181" actId="478"/>
          <ac:picMkLst>
            <pc:docMk/>
            <pc:sldMk cId="171580366" sldId="313"/>
            <ac:picMk id="5" creationId="{4186D176-64D9-AD9C-E715-347182A0411B}"/>
          </ac:picMkLst>
        </pc:picChg>
        <pc:picChg chg="mod">
          <ac:chgData name="Ho Sy The 20200614" userId="82816ff7-fd52-4a02-9d4a-8443aec4e6fe" providerId="ADAL" clId="{16C4A125-3302-4E0D-A724-EF8824274CF8}" dt="2023-07-17T06:08:14.914" v="2183" actId="1076"/>
          <ac:picMkLst>
            <pc:docMk/>
            <pc:sldMk cId="171580366" sldId="313"/>
            <ac:picMk id="9" creationId="{8E2CABC2-5178-688B-D84A-732B0B64894E}"/>
          </ac:picMkLst>
        </pc:picChg>
      </pc:sldChg>
      <pc:sldChg chg="modSp mod">
        <pc:chgData name="Ho Sy The 20200614" userId="82816ff7-fd52-4a02-9d4a-8443aec4e6fe" providerId="ADAL" clId="{16C4A125-3302-4E0D-A724-EF8824274CF8}" dt="2023-07-19T08:31:24.863" v="5299" actId="20577"/>
        <pc:sldMkLst>
          <pc:docMk/>
          <pc:sldMk cId="1541104515" sldId="314"/>
        </pc:sldMkLst>
        <pc:spChg chg="mod">
          <ac:chgData name="Ho Sy The 20200614" userId="82816ff7-fd52-4a02-9d4a-8443aec4e6fe" providerId="ADAL" clId="{16C4A125-3302-4E0D-A724-EF8824274CF8}" dt="2023-07-19T08:31:21.517" v="5295" actId="20577"/>
          <ac:spMkLst>
            <pc:docMk/>
            <pc:sldMk cId="1541104515" sldId="314"/>
            <ac:spMk id="3" creationId="{41D37D01-3632-4242-BC11-3549046165C3}"/>
          </ac:spMkLst>
        </pc:spChg>
        <pc:spChg chg="mod">
          <ac:chgData name="Ho Sy The 20200614" userId="82816ff7-fd52-4a02-9d4a-8443aec4e6fe" providerId="ADAL" clId="{16C4A125-3302-4E0D-A724-EF8824274CF8}" dt="2023-07-19T08:31:24.863" v="5299" actId="20577"/>
          <ac:spMkLst>
            <pc:docMk/>
            <pc:sldMk cId="1541104515" sldId="314"/>
            <ac:spMk id="4" creationId="{AACAB5E1-2F08-4B97-AA30-F4533CCCC400}"/>
          </ac:spMkLst>
        </pc:spChg>
      </pc:sldChg>
      <pc:sldChg chg="modSp add del mod ord">
        <pc:chgData name="Ho Sy The 20200614" userId="82816ff7-fd52-4a02-9d4a-8443aec4e6fe" providerId="ADAL" clId="{16C4A125-3302-4E0D-A724-EF8824274CF8}" dt="2023-07-18T06:54:03.504" v="4838" actId="2696"/>
        <pc:sldMkLst>
          <pc:docMk/>
          <pc:sldMk cId="2338631910" sldId="315"/>
        </pc:sldMkLst>
        <pc:spChg chg="mod">
          <ac:chgData name="Ho Sy The 20200614" userId="82816ff7-fd52-4a02-9d4a-8443aec4e6fe" providerId="ADAL" clId="{16C4A125-3302-4E0D-A724-EF8824274CF8}" dt="2023-07-17T06:29:47.432" v="3164" actId="20577"/>
          <ac:spMkLst>
            <pc:docMk/>
            <pc:sldMk cId="2338631910" sldId="315"/>
            <ac:spMk id="6" creationId="{A2A20477-B5BC-A86F-794C-85245D225D35}"/>
          </ac:spMkLst>
        </pc:spChg>
      </pc:sldChg>
      <pc:sldChg chg="del">
        <pc:chgData name="Ho Sy The 20200614" userId="82816ff7-fd52-4a02-9d4a-8443aec4e6fe" providerId="ADAL" clId="{16C4A125-3302-4E0D-A724-EF8824274CF8}" dt="2023-07-19T08:22:32.480" v="5143" actId="2696"/>
        <pc:sldMkLst>
          <pc:docMk/>
          <pc:sldMk cId="3933199830" sldId="316"/>
        </pc:sldMkLst>
      </pc:sldChg>
      <pc:sldChg chg="modSp mod">
        <pc:chgData name="Ho Sy The 20200614" userId="82816ff7-fd52-4a02-9d4a-8443aec4e6fe" providerId="ADAL" clId="{16C4A125-3302-4E0D-A724-EF8824274CF8}" dt="2023-07-19T08:29:26.732" v="5231" actId="20577"/>
        <pc:sldMkLst>
          <pc:docMk/>
          <pc:sldMk cId="155935717" sldId="320"/>
        </pc:sldMkLst>
        <pc:spChg chg="mod">
          <ac:chgData name="Ho Sy The 20200614" userId="82816ff7-fd52-4a02-9d4a-8443aec4e6fe" providerId="ADAL" clId="{16C4A125-3302-4E0D-A724-EF8824274CF8}" dt="2023-07-19T08:29:23.104" v="5227" actId="20577"/>
          <ac:spMkLst>
            <pc:docMk/>
            <pc:sldMk cId="155935717" sldId="320"/>
            <ac:spMk id="3" creationId="{41D37D01-3632-4242-BC11-3549046165C3}"/>
          </ac:spMkLst>
        </pc:spChg>
        <pc:spChg chg="mod">
          <ac:chgData name="Ho Sy The 20200614" userId="82816ff7-fd52-4a02-9d4a-8443aec4e6fe" providerId="ADAL" clId="{16C4A125-3302-4E0D-A724-EF8824274CF8}" dt="2023-07-19T08:29:24.895" v="5229" actId="20577"/>
          <ac:spMkLst>
            <pc:docMk/>
            <pc:sldMk cId="155935717" sldId="320"/>
            <ac:spMk id="4" creationId="{AACAB5E1-2F08-4B97-AA30-F4533CCCC400}"/>
          </ac:spMkLst>
        </pc:spChg>
        <pc:spChg chg="mod">
          <ac:chgData name="Ho Sy The 20200614" userId="82816ff7-fd52-4a02-9d4a-8443aec4e6fe" providerId="ADAL" clId="{16C4A125-3302-4E0D-A724-EF8824274CF8}" dt="2023-07-19T08:29:26.732" v="5231" actId="20577"/>
          <ac:spMkLst>
            <pc:docMk/>
            <pc:sldMk cId="155935717" sldId="320"/>
            <ac:spMk id="13" creationId="{C8E5F261-296E-490F-B920-A115247A05A0}"/>
          </ac:spMkLst>
        </pc:spChg>
      </pc:sldChg>
      <pc:sldChg chg="modSp mod">
        <pc:chgData name="Ho Sy The 20200614" userId="82816ff7-fd52-4a02-9d4a-8443aec4e6fe" providerId="ADAL" clId="{16C4A125-3302-4E0D-A724-EF8824274CF8}" dt="2023-07-19T08:29:18.738" v="5225" actId="20577"/>
        <pc:sldMkLst>
          <pc:docMk/>
          <pc:sldMk cId="312781204" sldId="321"/>
        </pc:sldMkLst>
        <pc:spChg chg="mod">
          <ac:chgData name="Ho Sy The 20200614" userId="82816ff7-fd52-4a02-9d4a-8443aec4e6fe" providerId="ADAL" clId="{16C4A125-3302-4E0D-A724-EF8824274CF8}" dt="2023-07-19T08:29:14.750" v="5221" actId="20577"/>
          <ac:spMkLst>
            <pc:docMk/>
            <pc:sldMk cId="312781204" sldId="321"/>
            <ac:spMk id="3" creationId="{41D37D01-3632-4242-BC11-3549046165C3}"/>
          </ac:spMkLst>
        </pc:spChg>
        <pc:spChg chg="mod">
          <ac:chgData name="Ho Sy The 20200614" userId="82816ff7-fd52-4a02-9d4a-8443aec4e6fe" providerId="ADAL" clId="{16C4A125-3302-4E0D-A724-EF8824274CF8}" dt="2023-07-19T08:29:16.807" v="5223" actId="20577"/>
          <ac:spMkLst>
            <pc:docMk/>
            <pc:sldMk cId="312781204" sldId="321"/>
            <ac:spMk id="4" creationId="{AACAB5E1-2F08-4B97-AA30-F4533CCCC400}"/>
          </ac:spMkLst>
        </pc:spChg>
        <pc:spChg chg="mod">
          <ac:chgData name="Ho Sy The 20200614" userId="82816ff7-fd52-4a02-9d4a-8443aec4e6fe" providerId="ADAL" clId="{16C4A125-3302-4E0D-A724-EF8824274CF8}" dt="2023-07-19T08:29:18.738" v="5225" actId="20577"/>
          <ac:spMkLst>
            <pc:docMk/>
            <pc:sldMk cId="312781204" sldId="321"/>
            <ac:spMk id="13" creationId="{C8E5F261-296E-490F-B920-A115247A05A0}"/>
          </ac:spMkLst>
        </pc:spChg>
      </pc:sldChg>
      <pc:sldChg chg="addSp delSp modSp add mod">
        <pc:chgData name="Ho Sy The 20200614" userId="82816ff7-fd52-4a02-9d4a-8443aec4e6fe" providerId="ADAL" clId="{16C4A125-3302-4E0D-A724-EF8824274CF8}" dt="2023-07-22T01:15:55.543" v="5609" actId="20577"/>
        <pc:sldMkLst>
          <pc:docMk/>
          <pc:sldMk cId="1594005955" sldId="322"/>
        </pc:sldMkLst>
        <pc:spChg chg="mod">
          <ac:chgData name="Ho Sy The 20200614" userId="82816ff7-fd52-4a02-9d4a-8443aec4e6fe" providerId="ADAL" clId="{16C4A125-3302-4E0D-A724-EF8824274CF8}" dt="2023-07-19T08:28:00.576" v="5181" actId="20577"/>
          <ac:spMkLst>
            <pc:docMk/>
            <pc:sldMk cId="1594005955" sldId="322"/>
            <ac:spMk id="3" creationId="{41D37D01-3632-4242-BC11-3549046165C3}"/>
          </ac:spMkLst>
        </pc:spChg>
        <pc:spChg chg="mod">
          <ac:chgData name="Ho Sy The 20200614" userId="82816ff7-fd52-4a02-9d4a-8443aec4e6fe" providerId="ADAL" clId="{16C4A125-3302-4E0D-A724-EF8824274CF8}" dt="2023-07-19T08:28:04.016" v="5185" actId="20577"/>
          <ac:spMkLst>
            <pc:docMk/>
            <pc:sldMk cId="1594005955" sldId="322"/>
            <ac:spMk id="4" creationId="{AACAB5E1-2F08-4B97-AA30-F4533CCCC400}"/>
          </ac:spMkLst>
        </pc:spChg>
        <pc:spChg chg="del mod">
          <ac:chgData name="Ho Sy The 20200614" userId="82816ff7-fd52-4a02-9d4a-8443aec4e6fe" providerId="ADAL" clId="{16C4A125-3302-4E0D-A724-EF8824274CF8}" dt="2023-07-18T06:20:39.649" v="4122" actId="478"/>
          <ac:spMkLst>
            <pc:docMk/>
            <pc:sldMk cId="1594005955" sldId="322"/>
            <ac:spMk id="6" creationId="{A2A20477-B5BC-A86F-794C-85245D225D35}"/>
          </ac:spMkLst>
        </pc:spChg>
        <pc:spChg chg="add mod">
          <ac:chgData name="Ho Sy The 20200614" userId="82816ff7-fd52-4a02-9d4a-8443aec4e6fe" providerId="ADAL" clId="{16C4A125-3302-4E0D-A724-EF8824274CF8}" dt="2023-07-18T06:21:08.629" v="4135" actId="20577"/>
          <ac:spMkLst>
            <pc:docMk/>
            <pc:sldMk cId="1594005955" sldId="322"/>
            <ac:spMk id="7" creationId="{47AA655C-9176-CCC8-37FF-4941D27F981E}"/>
          </ac:spMkLst>
        </pc:spChg>
        <pc:graphicFrameChg chg="add mod modGraphic">
          <ac:chgData name="Ho Sy The 20200614" userId="82816ff7-fd52-4a02-9d4a-8443aec4e6fe" providerId="ADAL" clId="{16C4A125-3302-4E0D-A724-EF8824274CF8}" dt="2023-07-22T01:15:55.543" v="5609" actId="20577"/>
          <ac:graphicFrameMkLst>
            <pc:docMk/>
            <pc:sldMk cId="1594005955" sldId="322"/>
            <ac:graphicFrameMk id="2" creationId="{AAEB8056-E6BA-44FA-9D8D-2408E0DAEC94}"/>
          </ac:graphicFrameMkLst>
        </pc:graphicFrameChg>
      </pc:sldChg>
      <pc:sldChg chg="modSp mod">
        <pc:chgData name="Ho Sy The 20200614" userId="82816ff7-fd52-4a02-9d4a-8443aec4e6fe" providerId="ADAL" clId="{16C4A125-3302-4E0D-A724-EF8824274CF8}" dt="2023-07-19T08:29:34.180" v="5237" actId="20577"/>
        <pc:sldMkLst>
          <pc:docMk/>
          <pc:sldMk cId="3118497373" sldId="324"/>
        </pc:sldMkLst>
        <pc:spChg chg="mod">
          <ac:chgData name="Ho Sy The 20200614" userId="82816ff7-fd52-4a02-9d4a-8443aec4e6fe" providerId="ADAL" clId="{16C4A125-3302-4E0D-A724-EF8824274CF8}" dt="2023-07-19T08:29:30.673" v="5233" actId="20577"/>
          <ac:spMkLst>
            <pc:docMk/>
            <pc:sldMk cId="3118497373" sldId="324"/>
            <ac:spMk id="3" creationId="{41D37D01-3632-4242-BC11-3549046165C3}"/>
          </ac:spMkLst>
        </pc:spChg>
        <pc:spChg chg="mod">
          <ac:chgData name="Ho Sy The 20200614" userId="82816ff7-fd52-4a02-9d4a-8443aec4e6fe" providerId="ADAL" clId="{16C4A125-3302-4E0D-A724-EF8824274CF8}" dt="2023-07-19T08:29:32.337" v="5235" actId="20577"/>
          <ac:spMkLst>
            <pc:docMk/>
            <pc:sldMk cId="3118497373" sldId="324"/>
            <ac:spMk id="4" creationId="{AACAB5E1-2F08-4B97-AA30-F4533CCCC400}"/>
          </ac:spMkLst>
        </pc:spChg>
        <pc:spChg chg="mod">
          <ac:chgData name="Ho Sy The 20200614" userId="82816ff7-fd52-4a02-9d4a-8443aec4e6fe" providerId="ADAL" clId="{16C4A125-3302-4E0D-A724-EF8824274CF8}" dt="2023-07-19T08:29:34.180" v="5237" actId="20577"/>
          <ac:spMkLst>
            <pc:docMk/>
            <pc:sldMk cId="3118497373" sldId="324"/>
            <ac:spMk id="13" creationId="{C8E5F261-296E-490F-B920-A115247A05A0}"/>
          </ac:spMkLst>
        </pc:spChg>
      </pc:sldChg>
      <pc:sldChg chg="modSp mod">
        <pc:chgData name="Ho Sy The 20200614" userId="82816ff7-fd52-4a02-9d4a-8443aec4e6fe" providerId="ADAL" clId="{16C4A125-3302-4E0D-A724-EF8824274CF8}" dt="2023-07-19T08:29:43.753" v="5243" actId="20577"/>
        <pc:sldMkLst>
          <pc:docMk/>
          <pc:sldMk cId="3923143936" sldId="325"/>
        </pc:sldMkLst>
        <pc:spChg chg="mod">
          <ac:chgData name="Ho Sy The 20200614" userId="82816ff7-fd52-4a02-9d4a-8443aec4e6fe" providerId="ADAL" clId="{16C4A125-3302-4E0D-A724-EF8824274CF8}" dt="2023-07-19T08:29:39.278" v="5239" actId="20577"/>
          <ac:spMkLst>
            <pc:docMk/>
            <pc:sldMk cId="3923143936" sldId="325"/>
            <ac:spMk id="3" creationId="{41D37D01-3632-4242-BC11-3549046165C3}"/>
          </ac:spMkLst>
        </pc:spChg>
        <pc:spChg chg="mod">
          <ac:chgData name="Ho Sy The 20200614" userId="82816ff7-fd52-4a02-9d4a-8443aec4e6fe" providerId="ADAL" clId="{16C4A125-3302-4E0D-A724-EF8824274CF8}" dt="2023-07-19T08:29:41.131" v="5241" actId="20577"/>
          <ac:spMkLst>
            <pc:docMk/>
            <pc:sldMk cId="3923143936" sldId="325"/>
            <ac:spMk id="4" creationId="{AACAB5E1-2F08-4B97-AA30-F4533CCCC400}"/>
          </ac:spMkLst>
        </pc:spChg>
        <pc:spChg chg="mod">
          <ac:chgData name="Ho Sy The 20200614" userId="82816ff7-fd52-4a02-9d4a-8443aec4e6fe" providerId="ADAL" clId="{16C4A125-3302-4E0D-A724-EF8824274CF8}" dt="2023-07-19T08:29:43.753" v="5243" actId="20577"/>
          <ac:spMkLst>
            <pc:docMk/>
            <pc:sldMk cId="3923143936" sldId="325"/>
            <ac:spMk id="13" creationId="{C8E5F261-296E-490F-B920-A115247A05A0}"/>
          </ac:spMkLst>
        </pc:spChg>
      </pc:sldChg>
      <pc:sldChg chg="modSp mod">
        <pc:chgData name="Ho Sy The 20200614" userId="82816ff7-fd52-4a02-9d4a-8443aec4e6fe" providerId="ADAL" clId="{16C4A125-3302-4E0D-A724-EF8824274CF8}" dt="2023-07-19T08:29:52.560" v="5249" actId="20577"/>
        <pc:sldMkLst>
          <pc:docMk/>
          <pc:sldMk cId="494701785" sldId="326"/>
        </pc:sldMkLst>
        <pc:spChg chg="mod">
          <ac:chgData name="Ho Sy The 20200614" userId="82816ff7-fd52-4a02-9d4a-8443aec4e6fe" providerId="ADAL" clId="{16C4A125-3302-4E0D-A724-EF8824274CF8}" dt="2023-07-19T08:29:48.573" v="5245" actId="20577"/>
          <ac:spMkLst>
            <pc:docMk/>
            <pc:sldMk cId="494701785" sldId="326"/>
            <ac:spMk id="3" creationId="{41D37D01-3632-4242-BC11-3549046165C3}"/>
          </ac:spMkLst>
        </pc:spChg>
        <pc:spChg chg="mod">
          <ac:chgData name="Ho Sy The 20200614" userId="82816ff7-fd52-4a02-9d4a-8443aec4e6fe" providerId="ADAL" clId="{16C4A125-3302-4E0D-A724-EF8824274CF8}" dt="2023-07-19T08:29:50.770" v="5247" actId="20577"/>
          <ac:spMkLst>
            <pc:docMk/>
            <pc:sldMk cId="494701785" sldId="326"/>
            <ac:spMk id="4" creationId="{AACAB5E1-2F08-4B97-AA30-F4533CCCC400}"/>
          </ac:spMkLst>
        </pc:spChg>
        <pc:spChg chg="mod">
          <ac:chgData name="Ho Sy The 20200614" userId="82816ff7-fd52-4a02-9d4a-8443aec4e6fe" providerId="ADAL" clId="{16C4A125-3302-4E0D-A724-EF8824274CF8}" dt="2023-07-19T08:29:52.560" v="5249" actId="20577"/>
          <ac:spMkLst>
            <pc:docMk/>
            <pc:sldMk cId="494701785" sldId="326"/>
            <ac:spMk id="13" creationId="{C8E5F261-296E-490F-B920-A115247A05A0}"/>
          </ac:spMkLst>
        </pc:spChg>
      </pc:sldChg>
      <pc:sldChg chg="modSp mod">
        <pc:chgData name="Ho Sy The 20200614" userId="82816ff7-fd52-4a02-9d4a-8443aec4e6fe" providerId="ADAL" clId="{16C4A125-3302-4E0D-A724-EF8824274CF8}" dt="2023-07-19T08:30:34.015" v="5273" actId="20577"/>
        <pc:sldMkLst>
          <pc:docMk/>
          <pc:sldMk cId="340163484" sldId="328"/>
        </pc:sldMkLst>
        <pc:spChg chg="mod">
          <ac:chgData name="Ho Sy The 20200614" userId="82816ff7-fd52-4a02-9d4a-8443aec4e6fe" providerId="ADAL" clId="{16C4A125-3302-4E0D-A724-EF8824274CF8}" dt="2023-07-19T08:30:32.177" v="5271" actId="20577"/>
          <ac:spMkLst>
            <pc:docMk/>
            <pc:sldMk cId="340163484" sldId="328"/>
            <ac:spMk id="3" creationId="{41D37D01-3632-4242-BC11-3549046165C3}"/>
          </ac:spMkLst>
        </pc:spChg>
        <pc:spChg chg="mod">
          <ac:chgData name="Ho Sy The 20200614" userId="82816ff7-fd52-4a02-9d4a-8443aec4e6fe" providerId="ADAL" clId="{16C4A125-3302-4E0D-A724-EF8824274CF8}" dt="2023-07-19T08:30:34.015" v="5273" actId="20577"/>
          <ac:spMkLst>
            <pc:docMk/>
            <pc:sldMk cId="340163484" sldId="328"/>
            <ac:spMk id="4" creationId="{AACAB5E1-2F08-4B97-AA30-F4533CCCC400}"/>
          </ac:spMkLst>
        </pc:spChg>
      </pc:sldChg>
      <pc:sldChg chg="modSp mod">
        <pc:chgData name="Ho Sy The 20200614" userId="82816ff7-fd52-4a02-9d4a-8443aec4e6fe" providerId="ADAL" clId="{16C4A125-3302-4E0D-A724-EF8824274CF8}" dt="2023-07-19T08:30:11.377" v="5261" actId="20577"/>
        <pc:sldMkLst>
          <pc:docMk/>
          <pc:sldMk cId="2817925624" sldId="329"/>
        </pc:sldMkLst>
        <pc:spChg chg="mod">
          <ac:chgData name="Ho Sy The 20200614" userId="82816ff7-fd52-4a02-9d4a-8443aec4e6fe" providerId="ADAL" clId="{16C4A125-3302-4E0D-A724-EF8824274CF8}" dt="2023-07-19T08:30:07.626" v="5257" actId="20577"/>
          <ac:spMkLst>
            <pc:docMk/>
            <pc:sldMk cId="2817925624" sldId="329"/>
            <ac:spMk id="3" creationId="{41D37D01-3632-4242-BC11-3549046165C3}"/>
          </ac:spMkLst>
        </pc:spChg>
        <pc:spChg chg="mod">
          <ac:chgData name="Ho Sy The 20200614" userId="82816ff7-fd52-4a02-9d4a-8443aec4e6fe" providerId="ADAL" clId="{16C4A125-3302-4E0D-A724-EF8824274CF8}" dt="2023-07-19T08:30:09.086" v="5259" actId="20577"/>
          <ac:spMkLst>
            <pc:docMk/>
            <pc:sldMk cId="2817925624" sldId="329"/>
            <ac:spMk id="4" creationId="{AACAB5E1-2F08-4B97-AA30-F4533CCCC400}"/>
          </ac:spMkLst>
        </pc:spChg>
        <pc:spChg chg="mod">
          <ac:chgData name="Ho Sy The 20200614" userId="82816ff7-fd52-4a02-9d4a-8443aec4e6fe" providerId="ADAL" clId="{16C4A125-3302-4E0D-A724-EF8824274CF8}" dt="2023-07-19T08:30:11.377" v="5261" actId="20577"/>
          <ac:spMkLst>
            <pc:docMk/>
            <pc:sldMk cId="2817925624" sldId="329"/>
            <ac:spMk id="13" creationId="{C8E5F261-296E-490F-B920-A115247A05A0}"/>
          </ac:spMkLst>
        </pc:spChg>
      </pc:sldChg>
      <pc:sldChg chg="modSp mod">
        <pc:chgData name="Ho Sy The 20200614" userId="82816ff7-fd52-4a02-9d4a-8443aec4e6fe" providerId="ADAL" clId="{16C4A125-3302-4E0D-A724-EF8824274CF8}" dt="2023-07-19T08:30:02.854" v="5255" actId="20577"/>
        <pc:sldMkLst>
          <pc:docMk/>
          <pc:sldMk cId="4028329889" sldId="330"/>
        </pc:sldMkLst>
        <pc:spChg chg="mod">
          <ac:chgData name="Ho Sy The 20200614" userId="82816ff7-fd52-4a02-9d4a-8443aec4e6fe" providerId="ADAL" clId="{16C4A125-3302-4E0D-A724-EF8824274CF8}" dt="2023-07-19T08:29:59.117" v="5251" actId="20577"/>
          <ac:spMkLst>
            <pc:docMk/>
            <pc:sldMk cId="4028329889" sldId="330"/>
            <ac:spMk id="3" creationId="{41D37D01-3632-4242-BC11-3549046165C3}"/>
          </ac:spMkLst>
        </pc:spChg>
        <pc:spChg chg="mod">
          <ac:chgData name="Ho Sy The 20200614" userId="82816ff7-fd52-4a02-9d4a-8443aec4e6fe" providerId="ADAL" clId="{16C4A125-3302-4E0D-A724-EF8824274CF8}" dt="2023-07-19T08:30:00.906" v="5253" actId="20577"/>
          <ac:spMkLst>
            <pc:docMk/>
            <pc:sldMk cId="4028329889" sldId="330"/>
            <ac:spMk id="4" creationId="{AACAB5E1-2F08-4B97-AA30-F4533CCCC400}"/>
          </ac:spMkLst>
        </pc:spChg>
        <pc:spChg chg="mod">
          <ac:chgData name="Ho Sy The 20200614" userId="82816ff7-fd52-4a02-9d4a-8443aec4e6fe" providerId="ADAL" clId="{16C4A125-3302-4E0D-A724-EF8824274CF8}" dt="2023-07-19T08:30:02.854" v="5255" actId="20577"/>
          <ac:spMkLst>
            <pc:docMk/>
            <pc:sldMk cId="4028329889" sldId="330"/>
            <ac:spMk id="13" creationId="{C8E5F261-296E-490F-B920-A115247A05A0}"/>
          </ac:spMkLst>
        </pc:spChg>
      </pc:sldChg>
      <pc:sldChg chg="modSp mod">
        <pc:chgData name="Ho Sy The 20200614" userId="82816ff7-fd52-4a02-9d4a-8443aec4e6fe" providerId="ADAL" clId="{16C4A125-3302-4E0D-A724-EF8824274CF8}" dt="2023-07-19T08:32:43.888" v="5327" actId="20577"/>
        <pc:sldMkLst>
          <pc:docMk/>
          <pc:sldMk cId="3577070963" sldId="332"/>
        </pc:sldMkLst>
        <pc:spChg chg="mod">
          <ac:chgData name="Ho Sy The 20200614" userId="82816ff7-fd52-4a02-9d4a-8443aec4e6fe" providerId="ADAL" clId="{16C4A125-3302-4E0D-A724-EF8824274CF8}" dt="2023-07-19T08:32:35.938" v="5323" actId="20577"/>
          <ac:spMkLst>
            <pc:docMk/>
            <pc:sldMk cId="3577070963" sldId="332"/>
            <ac:spMk id="3" creationId="{41D37D01-3632-4242-BC11-3549046165C3}"/>
          </ac:spMkLst>
        </pc:spChg>
        <pc:spChg chg="mod">
          <ac:chgData name="Ho Sy The 20200614" userId="82816ff7-fd52-4a02-9d4a-8443aec4e6fe" providerId="ADAL" clId="{16C4A125-3302-4E0D-A724-EF8824274CF8}" dt="2023-07-19T08:32:43.888" v="5327" actId="20577"/>
          <ac:spMkLst>
            <pc:docMk/>
            <pc:sldMk cId="3577070963" sldId="332"/>
            <ac:spMk id="4" creationId="{AACAB5E1-2F08-4B97-AA30-F4533CCCC400}"/>
          </ac:spMkLst>
        </pc:spChg>
      </pc:sldChg>
      <pc:sldChg chg="modSp mod">
        <pc:chgData name="Ho Sy The 20200614" userId="82816ff7-fd52-4a02-9d4a-8443aec4e6fe" providerId="ADAL" clId="{16C4A125-3302-4E0D-A724-EF8824274CF8}" dt="2023-07-22T01:58:11.014" v="5667" actId="122"/>
        <pc:sldMkLst>
          <pc:docMk/>
          <pc:sldMk cId="3666914218" sldId="333"/>
        </pc:sldMkLst>
        <pc:spChg chg="mod">
          <ac:chgData name="Ho Sy The 20200614" userId="82816ff7-fd52-4a02-9d4a-8443aec4e6fe" providerId="ADAL" clId="{16C4A125-3302-4E0D-A724-EF8824274CF8}" dt="2023-07-19T08:32:30.614" v="5321" actId="20577"/>
          <ac:spMkLst>
            <pc:docMk/>
            <pc:sldMk cId="3666914218" sldId="333"/>
            <ac:spMk id="3" creationId="{41D37D01-3632-4242-BC11-3549046165C3}"/>
          </ac:spMkLst>
        </pc:spChg>
        <pc:graphicFrameChg chg="mod modGraphic">
          <ac:chgData name="Ho Sy The 20200614" userId="82816ff7-fd52-4a02-9d4a-8443aec4e6fe" providerId="ADAL" clId="{16C4A125-3302-4E0D-A724-EF8824274CF8}" dt="2023-07-22T01:58:11.014" v="5667" actId="122"/>
          <ac:graphicFrameMkLst>
            <pc:docMk/>
            <pc:sldMk cId="3666914218" sldId="333"/>
            <ac:graphicFrameMk id="7" creationId="{BA7E69C1-15D5-4C31-8D06-D231086D1BD7}"/>
          </ac:graphicFrameMkLst>
        </pc:graphicFrameChg>
      </pc:sldChg>
    </pc:docChg>
  </pc:docChgLst>
  <pc:docChgLst>
    <pc:chgData name="Guest User" userId="S::urn:spo:anon#8b0de5803efa155ca79f5eb4e6e8ebecace437a7dabe83b505b434bcc792604f::" providerId="AD" clId="Web-{EB3EBACE-BCE5-84A9-663E-3FFF2E20B7A1}"/>
    <pc:docChg chg="addSld delSld modSld">
      <pc:chgData name="Guest User" userId="S::urn:spo:anon#8b0de5803efa155ca79f5eb4e6e8ebecace437a7dabe83b505b434bcc792604f::" providerId="AD" clId="Web-{EB3EBACE-BCE5-84A9-663E-3FFF2E20B7A1}" dt="2023-07-19T03:56:05.453" v="348" actId="20577"/>
      <pc:docMkLst>
        <pc:docMk/>
      </pc:docMkLst>
      <pc:sldChg chg="addSp modSp add replId">
        <pc:chgData name="Guest User" userId="S::urn:spo:anon#8b0de5803efa155ca79f5eb4e6e8ebecace437a7dabe83b505b434bcc792604f::" providerId="AD" clId="Web-{EB3EBACE-BCE5-84A9-663E-3FFF2E20B7A1}" dt="2023-07-19T03:56:05.453" v="348" actId="20577"/>
        <pc:sldMkLst>
          <pc:docMk/>
          <pc:sldMk cId="922303212" sldId="327"/>
        </pc:sldMkLst>
        <pc:spChg chg="add mod">
          <ac:chgData name="Guest User" userId="S::urn:spo:anon#8b0de5803efa155ca79f5eb4e6e8ebecace437a7dabe83b505b434bcc792604f::" providerId="AD" clId="Web-{EB3EBACE-BCE5-84A9-663E-3FFF2E20B7A1}" dt="2023-07-19T03:56:05.453" v="348" actId="20577"/>
          <ac:spMkLst>
            <pc:docMk/>
            <pc:sldMk cId="922303212" sldId="327"/>
            <ac:spMk id="2" creationId="{F38BE4E8-F209-395C-ADD8-4F5C3F6318BE}"/>
          </ac:spMkLst>
        </pc:spChg>
        <pc:spChg chg="mod">
          <ac:chgData name="Guest User" userId="S::urn:spo:anon#8b0de5803efa155ca79f5eb4e6e8ebecace437a7dabe83b505b434bcc792604f::" providerId="AD" clId="Web-{EB3EBACE-BCE5-84A9-663E-3FFF2E20B7A1}" dt="2023-07-19T03:42:49.178" v="279" actId="20577"/>
          <ac:spMkLst>
            <pc:docMk/>
            <pc:sldMk cId="922303212" sldId="327"/>
            <ac:spMk id="5" creationId="{64678263-25E5-EAF1-DD2B-627C05534918}"/>
          </ac:spMkLst>
        </pc:spChg>
      </pc:sldChg>
      <pc:sldChg chg="new del">
        <pc:chgData name="Guest User" userId="S::urn:spo:anon#8b0de5803efa155ca79f5eb4e6e8ebecace437a7dabe83b505b434bcc792604f::" providerId="AD" clId="Web-{EB3EBACE-BCE5-84A9-663E-3FFF2E20B7A1}" dt="2023-07-19T03:19:13.931" v="1"/>
        <pc:sldMkLst>
          <pc:docMk/>
          <pc:sldMk cId="2634055320" sldId="327"/>
        </pc:sldMkLst>
      </pc:sldChg>
      <pc:sldChg chg="modSp add del replId">
        <pc:chgData name="Guest User" userId="S::urn:spo:anon#8b0de5803efa155ca79f5eb4e6e8ebecace437a7dabe83b505b434bcc792604f::" providerId="AD" clId="Web-{EB3EBACE-BCE5-84A9-663E-3FFF2E20B7A1}" dt="2023-07-19T03:53:23.526" v="340"/>
        <pc:sldMkLst>
          <pc:docMk/>
          <pc:sldMk cId="2689983071" sldId="328"/>
        </pc:sldMkLst>
        <pc:spChg chg="mod">
          <ac:chgData name="Guest User" userId="S::urn:spo:anon#8b0de5803efa155ca79f5eb4e6e8ebecace437a7dabe83b505b434bcc792604f::" providerId="AD" clId="Web-{EB3EBACE-BCE5-84A9-663E-3FFF2E20B7A1}" dt="2023-07-19T03:53:23.292" v="339" actId="20577"/>
          <ac:spMkLst>
            <pc:docMk/>
            <pc:sldMk cId="2689983071" sldId="328"/>
            <ac:spMk id="2" creationId="{F38BE4E8-F209-395C-ADD8-4F5C3F6318BE}"/>
          </ac:spMkLst>
        </pc:spChg>
      </pc:sldChg>
    </pc:docChg>
  </pc:docChgLst>
  <pc:docChgLst>
    <pc:chgData name="Người dùng Khách" userId="S::urn:spo:anon#8b0de5803efa155ca79f5eb4e6e8ebecace437a7dabe83b505b434bcc792604f::" providerId="AD" clId="Web-{45E9E6A3-7E16-F77E-27D8-F3A677D9A28D}"/>
    <pc:docChg chg="modSld">
      <pc:chgData name="Người dùng Khách" userId="S::urn:spo:anon#8b0de5803efa155ca79f5eb4e6e8ebecace437a7dabe83b505b434bcc792604f::" providerId="AD" clId="Web-{45E9E6A3-7E16-F77E-27D8-F3A677D9A28D}" dt="2023-07-17T05:47:30.586" v="23" actId="20577"/>
      <pc:docMkLst>
        <pc:docMk/>
      </pc:docMkLst>
      <pc:sldChg chg="modSp">
        <pc:chgData name="Người dùng Khách" userId="S::urn:spo:anon#8b0de5803efa155ca79f5eb4e6e8ebecace437a7dabe83b505b434bcc792604f::" providerId="AD" clId="Web-{45E9E6A3-7E16-F77E-27D8-F3A677D9A28D}" dt="2023-07-17T05:47:30.586" v="23" actId="20577"/>
        <pc:sldMkLst>
          <pc:docMk/>
          <pc:sldMk cId="0" sldId="258"/>
        </pc:sldMkLst>
        <pc:graphicFrameChg chg="modGraphic">
          <ac:chgData name="Người dùng Khách" userId="S::urn:spo:anon#8b0de5803efa155ca79f5eb4e6e8ebecace437a7dabe83b505b434bcc792604f::" providerId="AD" clId="Web-{45E9E6A3-7E16-F77E-27D8-F3A677D9A28D}" dt="2023-07-17T05:47:30.586" v="23" actId="20577"/>
          <ac:graphicFrameMkLst>
            <pc:docMk/>
            <pc:sldMk cId="0" sldId="258"/>
            <ac:graphicFrameMk id="313" creationId="{9DCDC466-E43E-13A4-D864-A3CCF73CB554}"/>
          </ac:graphicFrameMkLst>
        </pc:graphicFrameChg>
      </pc:sldChg>
    </pc:docChg>
  </pc:docChgLst>
  <pc:docChgLst>
    <pc:chgData name="Guest User" userId="S::urn:spo:anon#8b0de5803efa155ca79f5eb4e6e8ebecace437a7dabe83b505b434bcc792604f::" providerId="AD" clId="Web-{FD7F24F3-6623-7AF2-7E0F-326AA281399C}"/>
    <pc:docChg chg="modSld">
      <pc:chgData name="Guest User" userId="S::urn:spo:anon#8b0de5803efa155ca79f5eb4e6e8ebecace437a7dabe83b505b434bcc792604f::" providerId="AD" clId="Web-{FD7F24F3-6623-7AF2-7E0F-326AA281399C}" dt="2023-07-17T06:02:33.029" v="98" actId="20577"/>
      <pc:docMkLst>
        <pc:docMk/>
      </pc:docMkLst>
      <pc:sldChg chg="modSp">
        <pc:chgData name="Guest User" userId="S::urn:spo:anon#8b0de5803efa155ca79f5eb4e6e8ebecace437a7dabe83b505b434bcc792604f::" providerId="AD" clId="Web-{FD7F24F3-6623-7AF2-7E0F-326AA281399C}" dt="2023-07-17T06:02:33.029" v="98" actId="20577"/>
        <pc:sldMkLst>
          <pc:docMk/>
          <pc:sldMk cId="3047567005" sldId="304"/>
        </pc:sldMkLst>
        <pc:spChg chg="mod">
          <ac:chgData name="Guest User" userId="S::urn:spo:anon#8b0de5803efa155ca79f5eb4e6e8ebecace437a7dabe83b505b434bcc792604f::" providerId="AD" clId="Web-{FD7F24F3-6623-7AF2-7E0F-326AA281399C}" dt="2023-07-17T06:02:33.029" v="98" actId="20577"/>
          <ac:spMkLst>
            <pc:docMk/>
            <pc:sldMk cId="3047567005" sldId="304"/>
            <ac:spMk id="5" creationId="{64678263-25E5-EAF1-DD2B-627C05534918}"/>
          </ac:spMkLst>
        </pc:spChg>
      </pc:sldChg>
    </pc:docChg>
  </pc:docChgLst>
  <pc:docChgLst>
    <pc:chgData name="Người dùng Khách" userId="S::urn:spo:anon#8b0de5803efa155ca79f5eb4e6e8ebecace437a7dabe83b505b434bcc792604f::" providerId="AD" clId="Web-{26380873-C55B-D3B4-D5C2-8792A46FCEDA}"/>
    <pc:docChg chg="modSld">
      <pc:chgData name="Người dùng Khách" userId="S::urn:spo:anon#8b0de5803efa155ca79f5eb4e6e8ebecace437a7dabe83b505b434bcc792604f::" providerId="AD" clId="Web-{26380873-C55B-D3B4-D5C2-8792A46FCEDA}" dt="2024-06-18T18:01:29.665" v="0" actId="1076"/>
      <pc:docMkLst>
        <pc:docMk/>
      </pc:docMkLst>
      <pc:sldChg chg="modSp">
        <pc:chgData name="Người dùng Khách" userId="S::urn:spo:anon#8b0de5803efa155ca79f5eb4e6e8ebecace437a7dabe83b505b434bcc792604f::" providerId="AD" clId="Web-{26380873-C55B-D3B4-D5C2-8792A46FCEDA}" dt="2024-06-18T18:01:29.665" v="0" actId="1076"/>
        <pc:sldMkLst>
          <pc:docMk/>
          <pc:sldMk cId="1541104515" sldId="314"/>
        </pc:sldMkLst>
        <pc:spChg chg="mod">
          <ac:chgData name="Người dùng Khách" userId="S::urn:spo:anon#8b0de5803efa155ca79f5eb4e6e8ebecace437a7dabe83b505b434bcc792604f::" providerId="AD" clId="Web-{26380873-C55B-D3B4-D5C2-8792A46FCEDA}" dt="2024-06-18T18:01:29.665" v="0" actId="1076"/>
          <ac:spMkLst>
            <pc:docMk/>
            <pc:sldMk cId="1541104515" sldId="314"/>
            <ac:spMk id="13" creationId="{C8E5F261-296E-490F-B920-A115247A05A0}"/>
          </ac:spMkLst>
        </pc:spChg>
      </pc:sldChg>
    </pc:docChg>
  </pc:docChgLst>
  <pc:docChgLst>
    <pc:chgData name="Người dùng Khách" userId="S::urn:spo:anon#8b0de5803efa155ca79f5eb4e6e8ebecace437a7dabe83b505b434bcc792604f::" providerId="AD" clId="Web-{167ECE6F-E182-2BE0-B066-4CDACD6FFA95}"/>
    <pc:docChg chg="modSld">
      <pc:chgData name="Người dùng Khách" userId="S::urn:spo:anon#8b0de5803efa155ca79f5eb4e6e8ebecace437a7dabe83b505b434bcc792604f::" providerId="AD" clId="Web-{167ECE6F-E182-2BE0-B066-4CDACD6FFA95}" dt="2024-06-19T04:13:49.521" v="0"/>
      <pc:docMkLst>
        <pc:docMk/>
      </pc:docMkLst>
      <pc:sldChg chg="modSp">
        <pc:chgData name="Người dùng Khách" userId="S::urn:spo:anon#8b0de5803efa155ca79f5eb4e6e8ebecace437a7dabe83b505b434bcc792604f::" providerId="AD" clId="Web-{167ECE6F-E182-2BE0-B066-4CDACD6FFA95}" dt="2024-06-19T04:13:49.521" v="0"/>
        <pc:sldMkLst>
          <pc:docMk/>
          <pc:sldMk cId="3666914218" sldId="333"/>
        </pc:sldMkLst>
        <pc:graphicFrameChg chg="modGraphic">
          <ac:chgData name="Người dùng Khách" userId="S::urn:spo:anon#8b0de5803efa155ca79f5eb4e6e8ebecace437a7dabe83b505b434bcc792604f::" providerId="AD" clId="Web-{167ECE6F-E182-2BE0-B066-4CDACD6FFA95}" dt="2024-06-19T04:13:49.521" v="0"/>
          <ac:graphicFrameMkLst>
            <pc:docMk/>
            <pc:sldMk cId="3666914218" sldId="333"/>
            <ac:graphicFrameMk id="7" creationId="{BA7E69C1-15D5-4C31-8D06-D231086D1BD7}"/>
          </ac:graphicFrameMkLst>
        </pc:graphicFrameChg>
      </pc:sldChg>
    </pc:docChg>
  </pc:docChgLst>
  <pc:docChgLst>
    <pc:chgData name="NGUYEN THE VU 20194214" userId="S::vu.nt194214@sis.hust.edu.vn::bbcc9f94-6ca8-47d3-831e-f58b5cb36ada" providerId="AD" clId="Web-{CE8278F7-ABDB-1B27-EC31-FD1979DB5E9F}"/>
    <pc:docChg chg="modSld">
      <pc:chgData name="NGUYEN THE VU 20194214" userId="S::vu.nt194214@sis.hust.edu.vn::bbcc9f94-6ca8-47d3-831e-f58b5cb36ada" providerId="AD" clId="Web-{CE8278F7-ABDB-1B27-EC31-FD1979DB5E9F}" dt="2023-07-08T07:07:35.590" v="8" actId="20577"/>
      <pc:docMkLst>
        <pc:docMk/>
      </pc:docMkLst>
      <pc:sldChg chg="modSp">
        <pc:chgData name="NGUYEN THE VU 20194214" userId="S::vu.nt194214@sis.hust.edu.vn::bbcc9f94-6ca8-47d3-831e-f58b5cb36ada" providerId="AD" clId="Web-{CE8278F7-ABDB-1B27-EC31-FD1979DB5E9F}" dt="2023-07-08T07:07:29.933" v="6" actId="20577"/>
        <pc:sldMkLst>
          <pc:docMk/>
          <pc:sldMk cId="1691233533" sldId="273"/>
        </pc:sldMkLst>
        <pc:spChg chg="mod">
          <ac:chgData name="NGUYEN THE VU 20194214" userId="S::vu.nt194214@sis.hust.edu.vn::bbcc9f94-6ca8-47d3-831e-f58b5cb36ada" providerId="AD" clId="Web-{CE8278F7-ABDB-1B27-EC31-FD1979DB5E9F}" dt="2023-07-08T07:07:29.933" v="6" actId="20577"/>
          <ac:spMkLst>
            <pc:docMk/>
            <pc:sldMk cId="1691233533" sldId="273"/>
            <ac:spMk id="13" creationId="{C8E5F261-296E-490F-B920-A115247A05A0}"/>
          </ac:spMkLst>
        </pc:spChg>
      </pc:sldChg>
      <pc:sldChg chg="modSp">
        <pc:chgData name="NGUYEN THE VU 20194214" userId="S::vu.nt194214@sis.hust.edu.vn::bbcc9f94-6ca8-47d3-831e-f58b5cb36ada" providerId="AD" clId="Web-{CE8278F7-ABDB-1B27-EC31-FD1979DB5E9F}" dt="2023-07-08T07:07:35.590" v="8" actId="20577"/>
        <pc:sldMkLst>
          <pc:docMk/>
          <pc:sldMk cId="4154730962" sldId="294"/>
        </pc:sldMkLst>
        <pc:spChg chg="mod">
          <ac:chgData name="NGUYEN THE VU 20194214" userId="S::vu.nt194214@sis.hust.edu.vn::bbcc9f94-6ca8-47d3-831e-f58b5cb36ada" providerId="AD" clId="Web-{CE8278F7-ABDB-1B27-EC31-FD1979DB5E9F}" dt="2023-07-08T07:07:35.590" v="8" actId="20577"/>
          <ac:spMkLst>
            <pc:docMk/>
            <pc:sldMk cId="4154730962" sldId="294"/>
            <ac:spMk id="4" creationId="{AACAB5E1-2F08-4B97-AA30-F4533CCCC400}"/>
          </ac:spMkLst>
        </pc:spChg>
      </pc:sldChg>
    </pc:docChg>
  </pc:docChgLst>
  <pc:docChgLst>
    <pc:chgData name="NGUYEN THE VU 20194214" userId="S::vu.nt194214@sis.hust.edu.vn::bbcc9f94-6ca8-47d3-831e-f58b5cb36ada" providerId="AD" clId="Web-{0C643077-3187-FB04-AAB4-4E31F4985D7D}"/>
    <pc:docChg chg="modSld">
      <pc:chgData name="NGUYEN THE VU 20194214" userId="S::vu.nt194214@sis.hust.edu.vn::bbcc9f94-6ca8-47d3-831e-f58b5cb36ada" providerId="AD" clId="Web-{0C643077-3187-FB04-AAB4-4E31F4985D7D}" dt="2023-07-09T03:46:29.906" v="27"/>
      <pc:docMkLst>
        <pc:docMk/>
      </pc:docMkLst>
      <pc:sldChg chg="modSp">
        <pc:chgData name="NGUYEN THE VU 20194214" userId="S::vu.nt194214@sis.hust.edu.vn::bbcc9f94-6ca8-47d3-831e-f58b5cb36ada" providerId="AD" clId="Web-{0C643077-3187-FB04-AAB4-4E31F4985D7D}" dt="2023-07-09T03:46:29.906" v="27"/>
        <pc:sldMkLst>
          <pc:docMk/>
          <pc:sldMk cId="3747306947" sldId="300"/>
        </pc:sldMkLst>
        <pc:graphicFrameChg chg="mod modGraphic">
          <ac:chgData name="NGUYEN THE VU 20194214" userId="S::vu.nt194214@sis.hust.edu.vn::bbcc9f94-6ca8-47d3-831e-f58b5cb36ada" providerId="AD" clId="Web-{0C643077-3187-FB04-AAB4-4E31F4985D7D}" dt="2023-07-09T03:46:29.906" v="27"/>
          <ac:graphicFrameMkLst>
            <pc:docMk/>
            <pc:sldMk cId="3747306947" sldId="300"/>
            <ac:graphicFrameMk id="6" creationId="{9363FF46-7BDC-13B2-0EEF-DA9E18527976}"/>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C6FD69-E2D5-46FB-A59D-9AFDE2AD667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C8F4FE4-5628-4043-A96E-49F2DFB40894}">
      <dgm:prSet phldrT="[Text]"/>
      <dgm:spPr/>
      <dgm:t>
        <a:bodyPr/>
        <a:lstStyle/>
        <a:p>
          <a:pPr>
            <a:buFont typeface="Arial" panose="020B0604020202020204" pitchFamily="34" charset="0"/>
            <a:buChar char="•"/>
          </a:pPr>
          <a:r>
            <a:rPr lang="en-US"/>
            <a:t>Quay </a:t>
          </a:r>
          <a:r>
            <a:rPr lang="en-US" err="1"/>
            <a:t>lui</a:t>
          </a:r>
          <a:endParaRPr lang="en-US"/>
        </a:p>
      </dgm:t>
    </dgm:pt>
    <dgm:pt modelId="{5FAF04D0-156E-4360-9FB5-C15B9074A3A9}" type="parTrans" cxnId="{D952785F-766C-466F-BCFF-DCF2F9EDA981}">
      <dgm:prSet/>
      <dgm:spPr/>
      <dgm:t>
        <a:bodyPr/>
        <a:lstStyle/>
        <a:p>
          <a:endParaRPr lang="en-US"/>
        </a:p>
      </dgm:t>
    </dgm:pt>
    <dgm:pt modelId="{59F505E7-78A9-45FC-B6FD-CF17D2C12F5A}" type="sibTrans" cxnId="{D952785F-766C-466F-BCFF-DCF2F9EDA981}">
      <dgm:prSet/>
      <dgm:spPr/>
      <dgm:t>
        <a:bodyPr/>
        <a:lstStyle/>
        <a:p>
          <a:endParaRPr lang="en-US"/>
        </a:p>
      </dgm:t>
    </dgm:pt>
    <dgm:pt modelId="{98C621DE-CE0B-43C5-869F-4A77BB917C3F}">
      <dgm:prSet/>
      <dgm:spPr/>
      <dgm:t>
        <a:bodyPr/>
        <a:lstStyle/>
        <a:p>
          <a:r>
            <a:rPr lang="en-US" err="1"/>
            <a:t>Quy</a:t>
          </a:r>
          <a:r>
            <a:rPr lang="en-US"/>
            <a:t> </a:t>
          </a:r>
          <a:r>
            <a:rPr lang="en-US" err="1"/>
            <a:t>hoạch</a:t>
          </a:r>
          <a:r>
            <a:rPr lang="en-US"/>
            <a:t> </a:t>
          </a:r>
          <a:r>
            <a:rPr lang="en-US" err="1"/>
            <a:t>ràng</a:t>
          </a:r>
          <a:r>
            <a:rPr lang="en-US"/>
            <a:t> </a:t>
          </a:r>
          <a:r>
            <a:rPr lang="en-US" err="1"/>
            <a:t>buộc</a:t>
          </a:r>
          <a:r>
            <a:rPr lang="en-US"/>
            <a:t> (CP)</a:t>
          </a:r>
        </a:p>
      </dgm:t>
    </dgm:pt>
    <dgm:pt modelId="{4D8E3069-F357-4CCF-909A-6F9D5BC165BB}" type="parTrans" cxnId="{6F307496-4A39-45EC-8DC4-CB08F34946A1}">
      <dgm:prSet/>
      <dgm:spPr/>
      <dgm:t>
        <a:bodyPr/>
        <a:lstStyle/>
        <a:p>
          <a:endParaRPr lang="en-US"/>
        </a:p>
      </dgm:t>
    </dgm:pt>
    <dgm:pt modelId="{1986A98A-8248-48C8-BC60-6477E083C6D7}" type="sibTrans" cxnId="{6F307496-4A39-45EC-8DC4-CB08F34946A1}">
      <dgm:prSet/>
      <dgm:spPr/>
      <dgm:t>
        <a:bodyPr/>
        <a:lstStyle/>
        <a:p>
          <a:endParaRPr lang="en-US"/>
        </a:p>
      </dgm:t>
    </dgm:pt>
    <dgm:pt modelId="{39675D0D-6752-4135-B83D-2AB467B7E09A}">
      <dgm:prSet/>
      <dgm:spPr/>
      <dgm:t>
        <a:bodyPr/>
        <a:lstStyle/>
        <a:p>
          <a:r>
            <a:rPr lang="en-US"/>
            <a:t>Quy hoạch nguyên tuyến tính (IP)</a:t>
          </a:r>
        </a:p>
      </dgm:t>
    </dgm:pt>
    <dgm:pt modelId="{19CDB906-B90E-4834-A9B7-61DA647B6E63}" type="parTrans" cxnId="{80CB256F-2094-463D-AC2B-5E0030C85D95}">
      <dgm:prSet/>
      <dgm:spPr/>
      <dgm:t>
        <a:bodyPr/>
        <a:lstStyle/>
        <a:p>
          <a:endParaRPr lang="en-US"/>
        </a:p>
      </dgm:t>
    </dgm:pt>
    <dgm:pt modelId="{F3A9480C-93B6-4127-A9B2-150DB516C786}" type="sibTrans" cxnId="{80CB256F-2094-463D-AC2B-5E0030C85D95}">
      <dgm:prSet/>
      <dgm:spPr/>
      <dgm:t>
        <a:bodyPr/>
        <a:lstStyle/>
        <a:p>
          <a:endParaRPr lang="en-US"/>
        </a:p>
      </dgm:t>
    </dgm:pt>
    <dgm:pt modelId="{DE141977-88AA-4CC2-970A-F712D19F5C8E}">
      <dgm:prSet/>
      <dgm:spPr/>
      <dgm:t>
        <a:bodyPr/>
        <a:lstStyle/>
        <a:p>
          <a:r>
            <a:rPr lang="en-US"/>
            <a:t>Tham lam (Greedy Search)</a:t>
          </a:r>
        </a:p>
      </dgm:t>
    </dgm:pt>
    <dgm:pt modelId="{A28B711F-46E0-49AB-8EDA-DEBCB67F8FD9}" type="parTrans" cxnId="{E36EE944-A7AF-4913-BF98-5EE0F5C4575D}">
      <dgm:prSet/>
      <dgm:spPr/>
      <dgm:t>
        <a:bodyPr/>
        <a:lstStyle/>
        <a:p>
          <a:endParaRPr lang="en-US"/>
        </a:p>
      </dgm:t>
    </dgm:pt>
    <dgm:pt modelId="{5C43644E-1C08-49CE-9FAF-133D21F1579A}" type="sibTrans" cxnId="{E36EE944-A7AF-4913-BF98-5EE0F5C4575D}">
      <dgm:prSet/>
      <dgm:spPr/>
      <dgm:t>
        <a:bodyPr/>
        <a:lstStyle/>
        <a:p>
          <a:endParaRPr lang="en-US"/>
        </a:p>
      </dgm:t>
    </dgm:pt>
    <dgm:pt modelId="{F0E577E4-C474-4CD7-A3BF-40ABCAF3BD8E}">
      <dgm:prSet/>
      <dgm:spPr/>
      <dgm:t>
        <a:bodyPr/>
        <a:lstStyle/>
        <a:p>
          <a:r>
            <a:rPr lang="en-US"/>
            <a:t>Meta heuristic - tabu search </a:t>
          </a:r>
        </a:p>
      </dgm:t>
    </dgm:pt>
    <dgm:pt modelId="{2135F0DE-80AB-4692-BBA7-BEB093E9D9E0}" type="parTrans" cxnId="{D7727B0B-BF85-4EDD-A404-1C2F33AFD28C}">
      <dgm:prSet/>
      <dgm:spPr/>
      <dgm:t>
        <a:bodyPr/>
        <a:lstStyle/>
        <a:p>
          <a:endParaRPr lang="en-US"/>
        </a:p>
      </dgm:t>
    </dgm:pt>
    <dgm:pt modelId="{BB9FDAEB-DF51-401D-B7CD-82ACCE9BCA7A}" type="sibTrans" cxnId="{D7727B0B-BF85-4EDD-A404-1C2F33AFD28C}">
      <dgm:prSet/>
      <dgm:spPr/>
      <dgm:t>
        <a:bodyPr/>
        <a:lstStyle/>
        <a:p>
          <a:endParaRPr lang="en-US"/>
        </a:p>
      </dgm:t>
    </dgm:pt>
    <dgm:pt modelId="{03B14A1C-94D3-40AC-B2CF-E6C4922A6E98}" type="pres">
      <dgm:prSet presAssocID="{B2C6FD69-E2D5-46FB-A59D-9AFDE2AD6673}" presName="Name0" presStyleCnt="0">
        <dgm:presLayoutVars>
          <dgm:chMax val="7"/>
          <dgm:chPref val="7"/>
          <dgm:dir/>
        </dgm:presLayoutVars>
      </dgm:prSet>
      <dgm:spPr/>
    </dgm:pt>
    <dgm:pt modelId="{8C83D02B-DB79-4C01-8A1A-B4DE8BF89088}" type="pres">
      <dgm:prSet presAssocID="{B2C6FD69-E2D5-46FB-A59D-9AFDE2AD6673}" presName="Name1" presStyleCnt="0"/>
      <dgm:spPr/>
    </dgm:pt>
    <dgm:pt modelId="{3EA4174C-C31E-4F7F-885D-66A05489F4D3}" type="pres">
      <dgm:prSet presAssocID="{B2C6FD69-E2D5-46FB-A59D-9AFDE2AD6673}" presName="cycle" presStyleCnt="0"/>
      <dgm:spPr/>
    </dgm:pt>
    <dgm:pt modelId="{0D0D8C03-416A-4EB3-BDDD-8248FB321CE4}" type="pres">
      <dgm:prSet presAssocID="{B2C6FD69-E2D5-46FB-A59D-9AFDE2AD6673}" presName="srcNode" presStyleLbl="node1" presStyleIdx="0" presStyleCnt="5"/>
      <dgm:spPr/>
    </dgm:pt>
    <dgm:pt modelId="{EB13B0AE-1D87-402C-BACE-F730C0F267B4}" type="pres">
      <dgm:prSet presAssocID="{B2C6FD69-E2D5-46FB-A59D-9AFDE2AD6673}" presName="conn" presStyleLbl="parChTrans1D2" presStyleIdx="0" presStyleCnt="1"/>
      <dgm:spPr/>
    </dgm:pt>
    <dgm:pt modelId="{979E4FCE-E2D5-4AAE-8BC7-F6F0B6AA85DA}" type="pres">
      <dgm:prSet presAssocID="{B2C6FD69-E2D5-46FB-A59D-9AFDE2AD6673}" presName="extraNode" presStyleLbl="node1" presStyleIdx="0" presStyleCnt="5"/>
      <dgm:spPr/>
    </dgm:pt>
    <dgm:pt modelId="{C6EB1ED0-6BF6-4EF5-A44E-209D6EC8FB34}" type="pres">
      <dgm:prSet presAssocID="{B2C6FD69-E2D5-46FB-A59D-9AFDE2AD6673}" presName="dstNode" presStyleLbl="node1" presStyleIdx="0" presStyleCnt="5"/>
      <dgm:spPr/>
    </dgm:pt>
    <dgm:pt modelId="{6B438306-60C8-4A3D-9716-0BD10577C0DD}" type="pres">
      <dgm:prSet presAssocID="{EC8F4FE4-5628-4043-A96E-49F2DFB40894}" presName="text_1" presStyleLbl="node1" presStyleIdx="0" presStyleCnt="5">
        <dgm:presLayoutVars>
          <dgm:bulletEnabled val="1"/>
        </dgm:presLayoutVars>
      </dgm:prSet>
      <dgm:spPr/>
    </dgm:pt>
    <dgm:pt modelId="{7FDA4430-63D2-4D92-BF1D-DE6202BB15B3}" type="pres">
      <dgm:prSet presAssocID="{EC8F4FE4-5628-4043-A96E-49F2DFB40894}" presName="accent_1" presStyleCnt="0"/>
      <dgm:spPr/>
    </dgm:pt>
    <dgm:pt modelId="{4472C238-553A-4945-838D-7860CFFAABA3}" type="pres">
      <dgm:prSet presAssocID="{EC8F4FE4-5628-4043-A96E-49F2DFB40894}" presName="accentRepeatNode" presStyleLbl="solidFgAcc1" presStyleIdx="0" presStyleCnt="5"/>
      <dgm:spPr/>
    </dgm:pt>
    <dgm:pt modelId="{71ABB81F-F18E-4461-A0DB-3698781443DC}" type="pres">
      <dgm:prSet presAssocID="{98C621DE-CE0B-43C5-869F-4A77BB917C3F}" presName="text_2" presStyleLbl="node1" presStyleIdx="1" presStyleCnt="5">
        <dgm:presLayoutVars>
          <dgm:bulletEnabled val="1"/>
        </dgm:presLayoutVars>
      </dgm:prSet>
      <dgm:spPr/>
    </dgm:pt>
    <dgm:pt modelId="{1952331C-ADF6-4305-A2EC-1A7BE6DECDD2}" type="pres">
      <dgm:prSet presAssocID="{98C621DE-CE0B-43C5-869F-4A77BB917C3F}" presName="accent_2" presStyleCnt="0"/>
      <dgm:spPr/>
    </dgm:pt>
    <dgm:pt modelId="{AFBFD45D-5482-44F3-BDAD-116416264CE3}" type="pres">
      <dgm:prSet presAssocID="{98C621DE-CE0B-43C5-869F-4A77BB917C3F}" presName="accentRepeatNode" presStyleLbl="solidFgAcc1" presStyleIdx="1" presStyleCnt="5"/>
      <dgm:spPr/>
    </dgm:pt>
    <dgm:pt modelId="{67668CE5-A7F2-4A84-B4AE-4E82D51AEB84}" type="pres">
      <dgm:prSet presAssocID="{39675D0D-6752-4135-B83D-2AB467B7E09A}" presName="text_3" presStyleLbl="node1" presStyleIdx="2" presStyleCnt="5">
        <dgm:presLayoutVars>
          <dgm:bulletEnabled val="1"/>
        </dgm:presLayoutVars>
      </dgm:prSet>
      <dgm:spPr/>
    </dgm:pt>
    <dgm:pt modelId="{ED191BD7-64C4-453F-9D47-369DEC4ADA1E}" type="pres">
      <dgm:prSet presAssocID="{39675D0D-6752-4135-B83D-2AB467B7E09A}" presName="accent_3" presStyleCnt="0"/>
      <dgm:spPr/>
    </dgm:pt>
    <dgm:pt modelId="{B6AC96A5-A340-4B19-818C-A609D7953269}" type="pres">
      <dgm:prSet presAssocID="{39675D0D-6752-4135-B83D-2AB467B7E09A}" presName="accentRepeatNode" presStyleLbl="solidFgAcc1" presStyleIdx="2" presStyleCnt="5"/>
      <dgm:spPr/>
    </dgm:pt>
    <dgm:pt modelId="{83E804DC-05A8-4B30-918E-9C962C4C63C3}" type="pres">
      <dgm:prSet presAssocID="{DE141977-88AA-4CC2-970A-F712D19F5C8E}" presName="text_4" presStyleLbl="node1" presStyleIdx="3" presStyleCnt="5">
        <dgm:presLayoutVars>
          <dgm:bulletEnabled val="1"/>
        </dgm:presLayoutVars>
      </dgm:prSet>
      <dgm:spPr/>
    </dgm:pt>
    <dgm:pt modelId="{9A4CBE29-E894-42D6-9700-1B329034F324}" type="pres">
      <dgm:prSet presAssocID="{DE141977-88AA-4CC2-970A-F712D19F5C8E}" presName="accent_4" presStyleCnt="0"/>
      <dgm:spPr/>
    </dgm:pt>
    <dgm:pt modelId="{D62DD2BF-859A-4A2A-8502-535155F112FC}" type="pres">
      <dgm:prSet presAssocID="{DE141977-88AA-4CC2-970A-F712D19F5C8E}" presName="accentRepeatNode" presStyleLbl="solidFgAcc1" presStyleIdx="3" presStyleCnt="5"/>
      <dgm:spPr/>
    </dgm:pt>
    <dgm:pt modelId="{C5C8322D-4824-486D-A9B3-1A6023E0180A}" type="pres">
      <dgm:prSet presAssocID="{F0E577E4-C474-4CD7-A3BF-40ABCAF3BD8E}" presName="text_5" presStyleLbl="node1" presStyleIdx="4" presStyleCnt="5">
        <dgm:presLayoutVars>
          <dgm:bulletEnabled val="1"/>
        </dgm:presLayoutVars>
      </dgm:prSet>
      <dgm:spPr/>
    </dgm:pt>
    <dgm:pt modelId="{197B18EB-AC4B-45D1-9B21-5F9E6EEC8D94}" type="pres">
      <dgm:prSet presAssocID="{F0E577E4-C474-4CD7-A3BF-40ABCAF3BD8E}" presName="accent_5" presStyleCnt="0"/>
      <dgm:spPr/>
    </dgm:pt>
    <dgm:pt modelId="{F96B6EA2-ED8F-4211-AE61-9D203276C833}" type="pres">
      <dgm:prSet presAssocID="{F0E577E4-C474-4CD7-A3BF-40ABCAF3BD8E}" presName="accentRepeatNode" presStyleLbl="solidFgAcc1" presStyleIdx="4" presStyleCnt="5"/>
      <dgm:spPr/>
    </dgm:pt>
  </dgm:ptLst>
  <dgm:cxnLst>
    <dgm:cxn modelId="{01827C06-7C09-4279-A67C-2D3797791D22}" type="presOf" srcId="{F0E577E4-C474-4CD7-A3BF-40ABCAF3BD8E}" destId="{C5C8322D-4824-486D-A9B3-1A6023E0180A}" srcOrd="0" destOrd="0" presId="urn:microsoft.com/office/officeart/2008/layout/VerticalCurvedList"/>
    <dgm:cxn modelId="{D7727B0B-BF85-4EDD-A404-1C2F33AFD28C}" srcId="{B2C6FD69-E2D5-46FB-A59D-9AFDE2AD6673}" destId="{F0E577E4-C474-4CD7-A3BF-40ABCAF3BD8E}" srcOrd="4" destOrd="0" parTransId="{2135F0DE-80AB-4692-BBA7-BEB093E9D9E0}" sibTransId="{BB9FDAEB-DF51-401D-B7CD-82ACCE9BCA7A}"/>
    <dgm:cxn modelId="{4A039E10-2129-4F8C-9C2B-081146F1B89C}" type="presOf" srcId="{98C621DE-CE0B-43C5-869F-4A77BB917C3F}" destId="{71ABB81F-F18E-4461-A0DB-3698781443DC}" srcOrd="0" destOrd="0" presId="urn:microsoft.com/office/officeart/2008/layout/VerticalCurvedList"/>
    <dgm:cxn modelId="{857BD71F-4FF3-4862-9CED-F006A102F1F3}" type="presOf" srcId="{DE141977-88AA-4CC2-970A-F712D19F5C8E}" destId="{83E804DC-05A8-4B30-918E-9C962C4C63C3}" srcOrd="0" destOrd="0" presId="urn:microsoft.com/office/officeart/2008/layout/VerticalCurvedList"/>
    <dgm:cxn modelId="{5466AF21-4524-4C5C-8387-19979EE341C4}" type="presOf" srcId="{39675D0D-6752-4135-B83D-2AB467B7E09A}" destId="{67668CE5-A7F2-4A84-B4AE-4E82D51AEB84}" srcOrd="0" destOrd="0" presId="urn:microsoft.com/office/officeart/2008/layout/VerticalCurvedList"/>
    <dgm:cxn modelId="{D952785F-766C-466F-BCFF-DCF2F9EDA981}" srcId="{B2C6FD69-E2D5-46FB-A59D-9AFDE2AD6673}" destId="{EC8F4FE4-5628-4043-A96E-49F2DFB40894}" srcOrd="0" destOrd="0" parTransId="{5FAF04D0-156E-4360-9FB5-C15B9074A3A9}" sibTransId="{59F505E7-78A9-45FC-B6FD-CF17D2C12F5A}"/>
    <dgm:cxn modelId="{E36EE944-A7AF-4913-BF98-5EE0F5C4575D}" srcId="{B2C6FD69-E2D5-46FB-A59D-9AFDE2AD6673}" destId="{DE141977-88AA-4CC2-970A-F712D19F5C8E}" srcOrd="3" destOrd="0" parTransId="{A28B711F-46E0-49AB-8EDA-DEBCB67F8FD9}" sibTransId="{5C43644E-1C08-49CE-9FAF-133D21F1579A}"/>
    <dgm:cxn modelId="{80CB256F-2094-463D-AC2B-5E0030C85D95}" srcId="{B2C6FD69-E2D5-46FB-A59D-9AFDE2AD6673}" destId="{39675D0D-6752-4135-B83D-2AB467B7E09A}" srcOrd="2" destOrd="0" parTransId="{19CDB906-B90E-4834-A9B7-61DA647B6E63}" sibTransId="{F3A9480C-93B6-4127-A9B2-150DB516C786}"/>
    <dgm:cxn modelId="{61F96250-DCBB-4C79-A947-0EC054E24097}" type="presOf" srcId="{EC8F4FE4-5628-4043-A96E-49F2DFB40894}" destId="{6B438306-60C8-4A3D-9716-0BD10577C0DD}" srcOrd="0" destOrd="0" presId="urn:microsoft.com/office/officeart/2008/layout/VerticalCurvedList"/>
    <dgm:cxn modelId="{2D8D877C-3874-48CD-8CAC-5B069B65BCE0}" type="presOf" srcId="{B2C6FD69-E2D5-46FB-A59D-9AFDE2AD6673}" destId="{03B14A1C-94D3-40AC-B2CF-E6C4922A6E98}" srcOrd="0" destOrd="0" presId="urn:microsoft.com/office/officeart/2008/layout/VerticalCurvedList"/>
    <dgm:cxn modelId="{6F307496-4A39-45EC-8DC4-CB08F34946A1}" srcId="{B2C6FD69-E2D5-46FB-A59D-9AFDE2AD6673}" destId="{98C621DE-CE0B-43C5-869F-4A77BB917C3F}" srcOrd="1" destOrd="0" parTransId="{4D8E3069-F357-4CCF-909A-6F9D5BC165BB}" sibTransId="{1986A98A-8248-48C8-BC60-6477E083C6D7}"/>
    <dgm:cxn modelId="{5DA7BB9A-C291-4E77-B6D0-473B1A5A4D71}" type="presOf" srcId="{59F505E7-78A9-45FC-B6FD-CF17D2C12F5A}" destId="{EB13B0AE-1D87-402C-BACE-F730C0F267B4}" srcOrd="0" destOrd="0" presId="urn:microsoft.com/office/officeart/2008/layout/VerticalCurvedList"/>
    <dgm:cxn modelId="{7CFD5C02-0507-48C1-93D3-671C09F002E8}" type="presParOf" srcId="{03B14A1C-94D3-40AC-B2CF-E6C4922A6E98}" destId="{8C83D02B-DB79-4C01-8A1A-B4DE8BF89088}" srcOrd="0" destOrd="0" presId="urn:microsoft.com/office/officeart/2008/layout/VerticalCurvedList"/>
    <dgm:cxn modelId="{0619E558-785F-4E2C-B5A2-C24A6CA33A2A}" type="presParOf" srcId="{8C83D02B-DB79-4C01-8A1A-B4DE8BF89088}" destId="{3EA4174C-C31E-4F7F-885D-66A05489F4D3}" srcOrd="0" destOrd="0" presId="urn:microsoft.com/office/officeart/2008/layout/VerticalCurvedList"/>
    <dgm:cxn modelId="{99B2C0A9-3C63-4726-9E2D-59AB46FEC63F}" type="presParOf" srcId="{3EA4174C-C31E-4F7F-885D-66A05489F4D3}" destId="{0D0D8C03-416A-4EB3-BDDD-8248FB321CE4}" srcOrd="0" destOrd="0" presId="urn:microsoft.com/office/officeart/2008/layout/VerticalCurvedList"/>
    <dgm:cxn modelId="{146BA669-8CD3-4DED-B898-F1956E348343}" type="presParOf" srcId="{3EA4174C-C31E-4F7F-885D-66A05489F4D3}" destId="{EB13B0AE-1D87-402C-BACE-F730C0F267B4}" srcOrd="1" destOrd="0" presId="urn:microsoft.com/office/officeart/2008/layout/VerticalCurvedList"/>
    <dgm:cxn modelId="{617ADD2C-5650-4735-90C2-E39396DBB093}" type="presParOf" srcId="{3EA4174C-C31E-4F7F-885D-66A05489F4D3}" destId="{979E4FCE-E2D5-4AAE-8BC7-F6F0B6AA85DA}" srcOrd="2" destOrd="0" presId="urn:microsoft.com/office/officeart/2008/layout/VerticalCurvedList"/>
    <dgm:cxn modelId="{52D97F26-7E0C-4993-AA61-222309E2F220}" type="presParOf" srcId="{3EA4174C-C31E-4F7F-885D-66A05489F4D3}" destId="{C6EB1ED0-6BF6-4EF5-A44E-209D6EC8FB34}" srcOrd="3" destOrd="0" presId="urn:microsoft.com/office/officeart/2008/layout/VerticalCurvedList"/>
    <dgm:cxn modelId="{D17A03CC-AE38-4465-A045-1E91A3088688}" type="presParOf" srcId="{8C83D02B-DB79-4C01-8A1A-B4DE8BF89088}" destId="{6B438306-60C8-4A3D-9716-0BD10577C0DD}" srcOrd="1" destOrd="0" presId="urn:microsoft.com/office/officeart/2008/layout/VerticalCurvedList"/>
    <dgm:cxn modelId="{FD11EA00-9334-4586-9F99-647B88B96C5F}" type="presParOf" srcId="{8C83D02B-DB79-4C01-8A1A-B4DE8BF89088}" destId="{7FDA4430-63D2-4D92-BF1D-DE6202BB15B3}" srcOrd="2" destOrd="0" presId="urn:microsoft.com/office/officeart/2008/layout/VerticalCurvedList"/>
    <dgm:cxn modelId="{C8E2A1E5-B9D8-483E-86CA-6BCA7C472E20}" type="presParOf" srcId="{7FDA4430-63D2-4D92-BF1D-DE6202BB15B3}" destId="{4472C238-553A-4945-838D-7860CFFAABA3}" srcOrd="0" destOrd="0" presId="urn:microsoft.com/office/officeart/2008/layout/VerticalCurvedList"/>
    <dgm:cxn modelId="{D06E32E2-0AD7-41B5-BEBD-BD5C2F4575C2}" type="presParOf" srcId="{8C83D02B-DB79-4C01-8A1A-B4DE8BF89088}" destId="{71ABB81F-F18E-4461-A0DB-3698781443DC}" srcOrd="3" destOrd="0" presId="urn:microsoft.com/office/officeart/2008/layout/VerticalCurvedList"/>
    <dgm:cxn modelId="{407C9B6D-57D7-4EE8-BD71-87908A54E334}" type="presParOf" srcId="{8C83D02B-DB79-4C01-8A1A-B4DE8BF89088}" destId="{1952331C-ADF6-4305-A2EC-1A7BE6DECDD2}" srcOrd="4" destOrd="0" presId="urn:microsoft.com/office/officeart/2008/layout/VerticalCurvedList"/>
    <dgm:cxn modelId="{97596E80-4259-451D-B2F7-1C2092860030}" type="presParOf" srcId="{1952331C-ADF6-4305-A2EC-1A7BE6DECDD2}" destId="{AFBFD45D-5482-44F3-BDAD-116416264CE3}" srcOrd="0" destOrd="0" presId="urn:microsoft.com/office/officeart/2008/layout/VerticalCurvedList"/>
    <dgm:cxn modelId="{1548C943-2629-434E-B2C4-344FADA8EA9F}" type="presParOf" srcId="{8C83D02B-DB79-4C01-8A1A-B4DE8BF89088}" destId="{67668CE5-A7F2-4A84-B4AE-4E82D51AEB84}" srcOrd="5" destOrd="0" presId="urn:microsoft.com/office/officeart/2008/layout/VerticalCurvedList"/>
    <dgm:cxn modelId="{4664D45E-A3DC-403F-9093-19D20AD6462D}" type="presParOf" srcId="{8C83D02B-DB79-4C01-8A1A-B4DE8BF89088}" destId="{ED191BD7-64C4-453F-9D47-369DEC4ADA1E}" srcOrd="6" destOrd="0" presId="urn:microsoft.com/office/officeart/2008/layout/VerticalCurvedList"/>
    <dgm:cxn modelId="{455277A1-76CF-43A1-A9E9-36AA0317AADB}" type="presParOf" srcId="{ED191BD7-64C4-453F-9D47-369DEC4ADA1E}" destId="{B6AC96A5-A340-4B19-818C-A609D7953269}" srcOrd="0" destOrd="0" presId="urn:microsoft.com/office/officeart/2008/layout/VerticalCurvedList"/>
    <dgm:cxn modelId="{E30006B2-4E26-4091-8B7E-75093E7CF4B1}" type="presParOf" srcId="{8C83D02B-DB79-4C01-8A1A-B4DE8BF89088}" destId="{83E804DC-05A8-4B30-918E-9C962C4C63C3}" srcOrd="7" destOrd="0" presId="urn:microsoft.com/office/officeart/2008/layout/VerticalCurvedList"/>
    <dgm:cxn modelId="{1FDDC111-61FB-4FE7-BA88-E3EBE7B8CD76}" type="presParOf" srcId="{8C83D02B-DB79-4C01-8A1A-B4DE8BF89088}" destId="{9A4CBE29-E894-42D6-9700-1B329034F324}" srcOrd="8" destOrd="0" presId="urn:microsoft.com/office/officeart/2008/layout/VerticalCurvedList"/>
    <dgm:cxn modelId="{43E8B74A-2772-46F8-889C-63B9453D5B69}" type="presParOf" srcId="{9A4CBE29-E894-42D6-9700-1B329034F324}" destId="{D62DD2BF-859A-4A2A-8502-535155F112FC}" srcOrd="0" destOrd="0" presId="urn:microsoft.com/office/officeart/2008/layout/VerticalCurvedList"/>
    <dgm:cxn modelId="{8E907B63-38F2-4CCB-BBE9-3E7536B776C1}" type="presParOf" srcId="{8C83D02B-DB79-4C01-8A1A-B4DE8BF89088}" destId="{C5C8322D-4824-486D-A9B3-1A6023E0180A}" srcOrd="9" destOrd="0" presId="urn:microsoft.com/office/officeart/2008/layout/VerticalCurvedList"/>
    <dgm:cxn modelId="{38075A25-92C3-49B5-BDFE-48862D328B1C}" type="presParOf" srcId="{8C83D02B-DB79-4C01-8A1A-B4DE8BF89088}" destId="{197B18EB-AC4B-45D1-9B21-5F9E6EEC8D94}" srcOrd="10" destOrd="0" presId="urn:microsoft.com/office/officeart/2008/layout/VerticalCurvedList"/>
    <dgm:cxn modelId="{02ABECBA-AA8B-4F5F-BD0E-73AB9A363594}" type="presParOf" srcId="{197B18EB-AC4B-45D1-9B21-5F9E6EEC8D94}" destId="{F96B6EA2-ED8F-4211-AE61-9D203276C83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13B0AE-1D87-402C-BACE-F730C0F267B4}">
      <dsp:nvSpPr>
        <dsp:cNvPr id="0" name=""/>
        <dsp:cNvSpPr/>
      </dsp:nvSpPr>
      <dsp:spPr>
        <a:xfrm>
          <a:off x="-4861003" y="-744948"/>
          <a:ext cx="5789598" cy="5789598"/>
        </a:xfrm>
        <a:prstGeom prst="blockArc">
          <a:avLst>
            <a:gd name="adj1" fmla="val 18900000"/>
            <a:gd name="adj2" fmla="val 2700000"/>
            <a:gd name="adj3" fmla="val 373"/>
          </a:avLst>
        </a:prstGeom>
        <a:noFill/>
        <a:ln w="25400" cap="flat" cmpd="sng" algn="ctr">
          <a:solidFill>
            <a:schemeClr val="accent1">
              <a:shade val="60000"/>
              <a:hueOff val="0"/>
              <a:satOff val="0"/>
              <a:lumOff val="0"/>
              <a:alphaOff val="0"/>
            </a:schemeClr>
          </a:solidFill>
          <a:prstDash val="solid"/>
          <a:miter/>
        </a:ln>
        <a:effectLst/>
      </dsp:spPr>
      <dsp:style>
        <a:lnRef idx="2">
          <a:scrgbClr r="0" g="0" b="0"/>
        </a:lnRef>
        <a:fillRef idx="0">
          <a:scrgbClr r="0" g="0" b="0"/>
        </a:fillRef>
        <a:effectRef idx="0">
          <a:scrgbClr r="0" g="0" b="0"/>
        </a:effectRef>
        <a:fontRef idx="minor"/>
      </dsp:style>
    </dsp:sp>
    <dsp:sp modelId="{6B438306-60C8-4A3D-9716-0BD10577C0DD}">
      <dsp:nvSpPr>
        <dsp:cNvPr id="0" name=""/>
        <dsp:cNvSpPr/>
      </dsp:nvSpPr>
      <dsp:spPr>
        <a:xfrm>
          <a:off x="406318" y="268645"/>
          <a:ext cx="7662772" cy="5376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26747" tIns="73660" rIns="73660" bIns="73660" numCol="1" spcCol="1270" anchor="ctr" anchorCtr="0">
          <a:noAutofit/>
        </a:bodyPr>
        <a:lstStyle/>
        <a:p>
          <a:pPr marL="0" lvl="0" indent="0" algn="l" defTabSz="1289050">
            <a:lnSpc>
              <a:spcPct val="90000"/>
            </a:lnSpc>
            <a:spcBef>
              <a:spcPct val="0"/>
            </a:spcBef>
            <a:spcAft>
              <a:spcPct val="35000"/>
            </a:spcAft>
            <a:buFont typeface="Arial" panose="020B0604020202020204" pitchFamily="34" charset="0"/>
            <a:buNone/>
          </a:pPr>
          <a:r>
            <a:rPr lang="en-US" sz="2900" kern="1200"/>
            <a:t>Quay </a:t>
          </a:r>
          <a:r>
            <a:rPr lang="en-US" sz="2900" kern="1200" err="1"/>
            <a:t>lui</a:t>
          </a:r>
          <a:endParaRPr lang="en-US" sz="2900" kern="1200"/>
        </a:p>
      </dsp:txBody>
      <dsp:txXfrm>
        <a:off x="406318" y="268645"/>
        <a:ext cx="7662772" cy="537634"/>
      </dsp:txXfrm>
    </dsp:sp>
    <dsp:sp modelId="{4472C238-553A-4945-838D-7860CFFAABA3}">
      <dsp:nvSpPr>
        <dsp:cNvPr id="0" name=""/>
        <dsp:cNvSpPr/>
      </dsp:nvSpPr>
      <dsp:spPr>
        <a:xfrm>
          <a:off x="70296" y="201440"/>
          <a:ext cx="672043" cy="67204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71ABB81F-F18E-4461-A0DB-3698781443DC}">
      <dsp:nvSpPr>
        <dsp:cNvPr id="0" name=""/>
        <dsp:cNvSpPr/>
      </dsp:nvSpPr>
      <dsp:spPr>
        <a:xfrm>
          <a:off x="791571" y="1074839"/>
          <a:ext cx="7277519" cy="5376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26747"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err="1"/>
            <a:t>Quy</a:t>
          </a:r>
          <a:r>
            <a:rPr lang="en-US" sz="2900" kern="1200"/>
            <a:t> </a:t>
          </a:r>
          <a:r>
            <a:rPr lang="en-US" sz="2900" kern="1200" err="1"/>
            <a:t>hoạch</a:t>
          </a:r>
          <a:r>
            <a:rPr lang="en-US" sz="2900" kern="1200"/>
            <a:t> </a:t>
          </a:r>
          <a:r>
            <a:rPr lang="en-US" sz="2900" kern="1200" err="1"/>
            <a:t>ràng</a:t>
          </a:r>
          <a:r>
            <a:rPr lang="en-US" sz="2900" kern="1200"/>
            <a:t> </a:t>
          </a:r>
          <a:r>
            <a:rPr lang="en-US" sz="2900" kern="1200" err="1"/>
            <a:t>buộc</a:t>
          </a:r>
          <a:r>
            <a:rPr lang="en-US" sz="2900" kern="1200"/>
            <a:t> (CP)</a:t>
          </a:r>
        </a:p>
      </dsp:txBody>
      <dsp:txXfrm>
        <a:off x="791571" y="1074839"/>
        <a:ext cx="7277519" cy="537634"/>
      </dsp:txXfrm>
    </dsp:sp>
    <dsp:sp modelId="{AFBFD45D-5482-44F3-BDAD-116416264CE3}">
      <dsp:nvSpPr>
        <dsp:cNvPr id="0" name=""/>
        <dsp:cNvSpPr/>
      </dsp:nvSpPr>
      <dsp:spPr>
        <a:xfrm>
          <a:off x="455550" y="1007634"/>
          <a:ext cx="672043" cy="67204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67668CE5-A7F2-4A84-B4AE-4E82D51AEB84}">
      <dsp:nvSpPr>
        <dsp:cNvPr id="0" name=""/>
        <dsp:cNvSpPr/>
      </dsp:nvSpPr>
      <dsp:spPr>
        <a:xfrm>
          <a:off x="909813" y="1881033"/>
          <a:ext cx="7159277" cy="5376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26747"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a:t>Quy hoạch nguyên tuyến tính (IP)</a:t>
          </a:r>
        </a:p>
      </dsp:txBody>
      <dsp:txXfrm>
        <a:off x="909813" y="1881033"/>
        <a:ext cx="7159277" cy="537634"/>
      </dsp:txXfrm>
    </dsp:sp>
    <dsp:sp modelId="{B6AC96A5-A340-4B19-818C-A609D7953269}">
      <dsp:nvSpPr>
        <dsp:cNvPr id="0" name=""/>
        <dsp:cNvSpPr/>
      </dsp:nvSpPr>
      <dsp:spPr>
        <a:xfrm>
          <a:off x="573791" y="1813828"/>
          <a:ext cx="672043" cy="67204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83E804DC-05A8-4B30-918E-9C962C4C63C3}">
      <dsp:nvSpPr>
        <dsp:cNvPr id="0" name=""/>
        <dsp:cNvSpPr/>
      </dsp:nvSpPr>
      <dsp:spPr>
        <a:xfrm>
          <a:off x="791571" y="2687227"/>
          <a:ext cx="7277519" cy="5376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26747"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a:t>Tham lam (Greedy Search)</a:t>
          </a:r>
        </a:p>
      </dsp:txBody>
      <dsp:txXfrm>
        <a:off x="791571" y="2687227"/>
        <a:ext cx="7277519" cy="537634"/>
      </dsp:txXfrm>
    </dsp:sp>
    <dsp:sp modelId="{D62DD2BF-859A-4A2A-8502-535155F112FC}">
      <dsp:nvSpPr>
        <dsp:cNvPr id="0" name=""/>
        <dsp:cNvSpPr/>
      </dsp:nvSpPr>
      <dsp:spPr>
        <a:xfrm>
          <a:off x="455550" y="2620022"/>
          <a:ext cx="672043" cy="67204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C5C8322D-4824-486D-A9B3-1A6023E0180A}">
      <dsp:nvSpPr>
        <dsp:cNvPr id="0" name=""/>
        <dsp:cNvSpPr/>
      </dsp:nvSpPr>
      <dsp:spPr>
        <a:xfrm>
          <a:off x="406318" y="3493421"/>
          <a:ext cx="7662772" cy="5376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txBody>
        <a:bodyPr spcFirstLastPara="0" vert="horz" wrap="square" lIns="426747" tIns="73660" rIns="73660" bIns="73660" numCol="1" spcCol="1270" anchor="ctr" anchorCtr="0">
          <a:noAutofit/>
        </a:bodyPr>
        <a:lstStyle/>
        <a:p>
          <a:pPr marL="0" lvl="0" indent="0" algn="l" defTabSz="1289050">
            <a:lnSpc>
              <a:spcPct val="90000"/>
            </a:lnSpc>
            <a:spcBef>
              <a:spcPct val="0"/>
            </a:spcBef>
            <a:spcAft>
              <a:spcPct val="35000"/>
            </a:spcAft>
            <a:buNone/>
          </a:pPr>
          <a:r>
            <a:rPr lang="en-US" sz="2900" kern="1200"/>
            <a:t>Meta heuristic - tabu search </a:t>
          </a:r>
        </a:p>
      </dsp:txBody>
      <dsp:txXfrm>
        <a:off x="406318" y="3493421"/>
        <a:ext cx="7662772" cy="537634"/>
      </dsp:txXfrm>
    </dsp:sp>
    <dsp:sp modelId="{F96B6EA2-ED8F-4211-AE61-9D203276C833}">
      <dsp:nvSpPr>
        <dsp:cNvPr id="0" name=""/>
        <dsp:cNvSpPr/>
      </dsp:nvSpPr>
      <dsp:spPr>
        <a:xfrm>
          <a:off x="70296" y="3426216"/>
          <a:ext cx="672043" cy="672043"/>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53219F8A-85DF-41C0-94F8-DD5296D15B22}" type="datetimeFigureOut">
              <a:rPr lang="en-US" smtClean="0"/>
              <a:t>6/18/2024</a:t>
            </a:fld>
            <a:endParaRPr lang="en-US"/>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3A2513D0-FFD1-499D-A31F-541ABE03432E}" type="slidenum">
              <a:rPr lang="en-US" smtClean="0"/>
              <a:t>‹#›</a:t>
            </a:fld>
            <a:endParaRPr lang="en-US"/>
          </a:p>
        </p:txBody>
      </p:sp>
    </p:spTree>
    <p:extLst>
      <p:ext uri="{BB962C8B-B14F-4D97-AF65-F5344CB8AC3E}">
        <p14:creationId xmlns:p14="http://schemas.microsoft.com/office/powerpoint/2010/main" val="3929367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9"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1"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4"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9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8"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0"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1"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6"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8"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9"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0"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1"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2"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3"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18"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0"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2"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3"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7"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39"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0"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3"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5"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47"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8"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9"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0"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1"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52"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0"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7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7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8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9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9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0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338760" y="1058760"/>
            <a:ext cx="11514240" cy="4908600"/>
          </a:xfrm>
          <a:prstGeom prst="rect">
            <a:avLst/>
          </a:prstGeom>
        </p:spPr>
        <p:txBody>
          <a:bodyPr lIns="90000" tIns="45000" rIns="90000" bIns="45000">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Lato"/>
                <a:ea typeface="Lato"/>
              </a:rPr>
              <a:t>Click to edit Master text styles</a:t>
            </a:r>
            <a:endParaRPr lang="en-US" sz="2800" b="0" strike="noStrike" spc="-1">
              <a:solidFill>
                <a:srgbClr val="000000"/>
              </a:solidFill>
              <a:latin typeface="Calibri"/>
            </a:endParaRP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Lato"/>
                <a:ea typeface="Lato"/>
              </a:rPr>
              <a:t>Second level</a:t>
            </a:r>
            <a:endParaRPr lang="en-US" sz="2400" b="0" strike="noStrike" spc="-1">
              <a:solidFill>
                <a:srgbClr val="000000"/>
              </a:solidFill>
              <a:latin typeface="Calibri"/>
            </a:endParaRP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Lato"/>
                <a:ea typeface="Lato"/>
              </a:rPr>
              <a:t>Third level</a:t>
            </a:r>
            <a:endParaRPr lang="en-US" sz="2000" b="0" strike="noStrike" spc="-1">
              <a:solidFill>
                <a:srgbClr val="000000"/>
              </a:solidFill>
              <a:latin typeface="Calibri"/>
            </a:endParaRP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Fourth level</a:t>
            </a:r>
            <a:endParaRPr lang="en-US" sz="1800" b="0" strike="noStrike" spc="-1">
              <a:solidFill>
                <a:srgbClr val="000000"/>
              </a:solidFill>
              <a:latin typeface="Calibri"/>
            </a:endParaRP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Lato"/>
                <a:ea typeface="Lato"/>
              </a:rPr>
              <a:t>Fifth level</a:t>
            </a:r>
            <a:endParaRPr lang="en-US" sz="1800" b="0" strike="noStrike" spc="-1">
              <a:solidFill>
                <a:srgbClr val="000000"/>
              </a:solidFill>
              <a:latin typeface="Calibri"/>
            </a:endParaRPr>
          </a:p>
        </p:txBody>
      </p:sp>
      <p:sp>
        <p:nvSpPr>
          <p:cNvPr id="77" name="PlaceHolder 2"/>
          <p:cNvSpPr>
            <a:spLocks noGrp="1"/>
          </p:cNvSpPr>
          <p:nvPr>
            <p:ph type="title"/>
          </p:nvPr>
        </p:nvSpPr>
        <p:spPr>
          <a:xfrm>
            <a:off x="338760" y="112680"/>
            <a:ext cx="11514240" cy="435600"/>
          </a:xfrm>
          <a:prstGeom prst="rect">
            <a:avLst/>
          </a:prstGeom>
        </p:spPr>
        <p:txBody>
          <a:bodyPr lIns="90000" tIns="45000" rIns="90000" bIns="45000">
            <a:noAutofit/>
          </a:bodyPr>
          <a:lstStyle/>
          <a:p>
            <a:pPr>
              <a:lnSpc>
                <a:spcPct val="90000"/>
              </a:lnSpc>
            </a:pPr>
            <a:r>
              <a:rPr lang="en-US" sz="2800" b="1" strike="noStrike" spc="-1">
                <a:solidFill>
                  <a:srgbClr val="FFFFFF"/>
                </a:solidFill>
                <a:latin typeface="Lato"/>
                <a:ea typeface="Lato"/>
              </a:rPr>
              <a:t>Title 1:……………………………………..</a:t>
            </a:r>
            <a:endParaRPr lang="en-US" sz="2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114" name="PlaceHolder 1"/>
          <p:cNvSpPr>
            <a:spLocks noGrp="1"/>
          </p:cNvSpPr>
          <p:nvPr>
            <p:ph type="body"/>
          </p:nvPr>
        </p:nvSpPr>
        <p:spPr>
          <a:xfrm>
            <a:off x="330120" y="1406880"/>
            <a:ext cx="5765400" cy="4655520"/>
          </a:xfrm>
          <a:prstGeom prst="rect">
            <a:avLst/>
          </a:prstGeom>
        </p:spPr>
        <p:txBody>
          <a:bodyPr lIns="90000" tIns="45000" rIns="90000" bIns="45000">
            <a:noAutofit/>
          </a:bodyPr>
          <a:lstStyle/>
          <a:p>
            <a:pPr>
              <a:lnSpc>
                <a:spcPct val="100000"/>
              </a:lnSpc>
            </a:pPr>
            <a:r>
              <a:rPr lang="en-US" sz="1800" b="0" strike="noStrike" spc="-1">
                <a:solidFill>
                  <a:srgbClr val="000000"/>
                </a:solidFill>
                <a:latin typeface="Lato"/>
                <a:ea typeface="Lato"/>
              </a:rPr>
              <a:t>Chart</a:t>
            </a:r>
            <a:endParaRPr lang="en-US" sz="1800" b="0" strike="noStrike" spc="-1">
              <a:solidFill>
                <a:srgbClr val="000000"/>
              </a:solidFill>
              <a:latin typeface="Calibri"/>
            </a:endParaRPr>
          </a:p>
        </p:txBody>
      </p:sp>
      <p:sp>
        <p:nvSpPr>
          <p:cNvPr id="115" name="PlaceHolder 2"/>
          <p:cNvSpPr>
            <a:spLocks noGrp="1"/>
          </p:cNvSpPr>
          <p:nvPr>
            <p:ph type="body"/>
          </p:nvPr>
        </p:nvSpPr>
        <p:spPr>
          <a:xfrm>
            <a:off x="6238800" y="1414440"/>
            <a:ext cx="5444640" cy="4655880"/>
          </a:xfrm>
          <a:prstGeom prst="rect">
            <a:avLst/>
          </a:prstGeom>
        </p:spPr>
        <p:txBody>
          <a:bodyPr lIns="90000" tIns="45000" rIns="90000" bIns="45000">
            <a:noAutofit/>
          </a:bodyPr>
          <a:lstStyle/>
          <a:p>
            <a:pPr>
              <a:lnSpc>
                <a:spcPct val="100000"/>
              </a:lnSpc>
            </a:pPr>
            <a:r>
              <a:rPr lang="en-US" sz="1800" b="0" strike="noStrike" spc="-1">
                <a:solidFill>
                  <a:srgbClr val="000000"/>
                </a:solidFill>
                <a:latin typeface="Lato"/>
                <a:ea typeface="Lato"/>
              </a:rPr>
              <a:t>Picture</a:t>
            </a:r>
            <a:endParaRPr lang="en-US" sz="1800" b="0" strike="noStrike" spc="-1">
              <a:solidFill>
                <a:srgbClr val="000000"/>
              </a:solidFill>
              <a:latin typeface="Calibri"/>
            </a:endParaRPr>
          </a:p>
        </p:txBody>
      </p:sp>
      <p:sp>
        <p:nvSpPr>
          <p:cNvPr id="116" name="PlaceHolder 3"/>
          <p:cNvSpPr>
            <a:spLocks noGrp="1"/>
          </p:cNvSpPr>
          <p:nvPr>
            <p:ph type="title"/>
          </p:nvPr>
        </p:nvSpPr>
        <p:spPr>
          <a:xfrm>
            <a:off x="338760" y="112680"/>
            <a:ext cx="11514240" cy="435600"/>
          </a:xfrm>
          <a:prstGeom prst="rect">
            <a:avLst/>
          </a:prstGeom>
        </p:spPr>
        <p:txBody>
          <a:bodyPr lIns="90000" tIns="45000" rIns="90000" bIns="45000">
            <a:noAutofit/>
          </a:bodyPr>
          <a:lstStyle/>
          <a:p>
            <a:pPr>
              <a:lnSpc>
                <a:spcPct val="90000"/>
              </a:lnSpc>
            </a:pPr>
            <a:r>
              <a:rPr lang="en-US" sz="2800" b="1" strike="noStrike" spc="-1">
                <a:solidFill>
                  <a:srgbClr val="FFFFFF"/>
                </a:solidFill>
                <a:latin typeface="Lato"/>
                <a:ea typeface="Lato"/>
              </a:rPr>
              <a:t>Title 2:……………………………………..</a:t>
            </a:r>
            <a:endParaRPr lang="en-US" sz="28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tIns="0" rIns="0" bIns="0" anchor="ctr">
            <a:noAutofit/>
          </a:bodyPr>
          <a:lstStyle/>
          <a:p>
            <a:r>
              <a:rPr lang="en-US" sz="1800" b="0" strike="noStrike" spc="-1">
                <a:solidFill>
                  <a:srgbClr val="000000"/>
                </a:solidFill>
                <a:latin typeface="Calibri"/>
              </a:rPr>
              <a:t>Click to edit the title text format</a:t>
            </a:r>
          </a:p>
        </p:txBody>
      </p:sp>
      <p:sp>
        <p:nvSpPr>
          <p:cNvPr id="26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8.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8.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solidFill>
                  <a:schemeClr val="bg1"/>
                </a:solidFill>
              </a:rPr>
              <a:t>Tổng</a:t>
            </a:r>
            <a:r>
              <a:rPr lang="en-US" sz="2400">
                <a:solidFill>
                  <a:schemeClr val="bg1"/>
                </a:solidFill>
              </a:rPr>
              <a:t> </a:t>
            </a:r>
            <a:r>
              <a:rPr lang="en-US" sz="2400" err="1">
                <a:solidFill>
                  <a:schemeClr val="bg1"/>
                </a:solidFill>
              </a:rPr>
              <a:t>quan</a:t>
            </a:r>
            <a:r>
              <a:rPr lang="en-US" sz="2400">
                <a:solidFill>
                  <a:schemeClr val="bg1"/>
                </a:solidFill>
              </a:rPr>
              <a:t> </a:t>
            </a:r>
            <a:r>
              <a:rPr lang="en-US" sz="2400" err="1">
                <a:solidFill>
                  <a:schemeClr val="bg1"/>
                </a:solidFill>
              </a:rPr>
              <a:t>phương</a:t>
            </a:r>
            <a:r>
              <a:rPr lang="en-US" sz="2400">
                <a:solidFill>
                  <a:schemeClr val="bg1"/>
                </a:solidFill>
              </a:rPr>
              <a:t> </a:t>
            </a:r>
            <a:r>
              <a:rPr lang="en-US" sz="2400" err="1">
                <a:solidFill>
                  <a:schemeClr val="bg1"/>
                </a:solidFill>
              </a:rPr>
              <a:t>pháp</a:t>
            </a:r>
            <a:endParaRPr lang="en-US" sz="2400">
              <a:solidFill>
                <a:schemeClr val="bg1"/>
              </a:solidFill>
            </a:endParaRPr>
          </a:p>
        </p:txBody>
      </p:sp>
      <p:sp>
        <p:nvSpPr>
          <p:cNvPr id="5" name="TextBox 4">
            <a:extLst>
              <a:ext uri="{FF2B5EF4-FFF2-40B4-BE49-F238E27FC236}">
                <a16:creationId xmlns:a16="http://schemas.microsoft.com/office/drawing/2014/main" id="{A1702139-A749-4CB6-8036-50FC0A7BE46E}"/>
              </a:ext>
            </a:extLst>
          </p:cNvPr>
          <p:cNvSpPr txBox="1"/>
          <p:nvPr/>
        </p:nvSpPr>
        <p:spPr>
          <a:xfrm>
            <a:off x="1052052" y="1226706"/>
            <a:ext cx="9861754" cy="461665"/>
          </a:xfrm>
          <a:prstGeom prst="rect">
            <a:avLst/>
          </a:prstGeom>
          <a:noFill/>
        </p:spPr>
        <p:txBody>
          <a:bodyPr wrap="square" rtlCol="0">
            <a:spAutoFit/>
          </a:bodyPr>
          <a:lstStyle/>
          <a:p>
            <a:r>
              <a:rPr lang="en-US" sz="2400" err="1"/>
              <a:t>Để</a:t>
            </a:r>
            <a:r>
              <a:rPr lang="en-US" sz="2400"/>
              <a:t> </a:t>
            </a:r>
            <a:r>
              <a:rPr lang="en-US" sz="2400" err="1"/>
              <a:t>xử</a:t>
            </a:r>
            <a:r>
              <a:rPr lang="en-US" sz="2400"/>
              <a:t> </a:t>
            </a:r>
            <a:r>
              <a:rPr lang="en-US" sz="2400" err="1"/>
              <a:t>lý</a:t>
            </a:r>
            <a:r>
              <a:rPr lang="en-US" sz="2400"/>
              <a:t> </a:t>
            </a:r>
            <a:r>
              <a:rPr lang="en-US" sz="2400" err="1"/>
              <a:t>bài</a:t>
            </a:r>
            <a:r>
              <a:rPr lang="en-US" sz="2400"/>
              <a:t> </a:t>
            </a:r>
            <a:r>
              <a:rPr lang="en-US" sz="2400" err="1"/>
              <a:t>toán</a:t>
            </a:r>
            <a:r>
              <a:rPr lang="en-US" sz="2400"/>
              <a:t> </a:t>
            </a:r>
            <a:r>
              <a:rPr lang="en-US" sz="2400" err="1"/>
              <a:t>trên</a:t>
            </a:r>
            <a:r>
              <a:rPr lang="en-US" sz="2400"/>
              <a:t>, </a:t>
            </a:r>
            <a:r>
              <a:rPr lang="en-US" sz="2400" err="1"/>
              <a:t>nhóm</a:t>
            </a:r>
            <a:r>
              <a:rPr lang="en-US" sz="2400"/>
              <a:t> </a:t>
            </a:r>
            <a:r>
              <a:rPr lang="en-US" sz="2400" err="1"/>
              <a:t>sử</a:t>
            </a:r>
            <a:r>
              <a:rPr lang="en-US" sz="2400"/>
              <a:t> </a:t>
            </a:r>
            <a:r>
              <a:rPr lang="en-US" sz="2400" err="1"/>
              <a:t>dụng</a:t>
            </a:r>
            <a:r>
              <a:rPr lang="en-US" sz="2400"/>
              <a:t> </a:t>
            </a:r>
            <a:r>
              <a:rPr lang="en-US" sz="2400" err="1"/>
              <a:t>các</a:t>
            </a:r>
            <a:r>
              <a:rPr lang="en-US" sz="2400"/>
              <a:t> </a:t>
            </a:r>
            <a:r>
              <a:rPr lang="en-US" sz="2400" err="1"/>
              <a:t>phương</a:t>
            </a:r>
            <a:r>
              <a:rPr lang="en-US" sz="2400"/>
              <a:t> </a:t>
            </a:r>
            <a:r>
              <a:rPr lang="en-US" sz="2400" err="1"/>
              <a:t>pháp</a:t>
            </a:r>
            <a:r>
              <a:rPr lang="en-US" sz="2400"/>
              <a:t>:</a:t>
            </a:r>
          </a:p>
        </p:txBody>
      </p:sp>
      <p:graphicFrame>
        <p:nvGraphicFramePr>
          <p:cNvPr id="8" name="Diagram 7">
            <a:extLst>
              <a:ext uri="{FF2B5EF4-FFF2-40B4-BE49-F238E27FC236}">
                <a16:creationId xmlns:a16="http://schemas.microsoft.com/office/drawing/2014/main" id="{C780D64A-3973-4B80-925C-5D386628DD5E}"/>
              </a:ext>
            </a:extLst>
          </p:cNvPr>
          <p:cNvGraphicFramePr/>
          <p:nvPr>
            <p:extLst>
              <p:ext uri="{D42A27DB-BD31-4B8C-83A1-F6EECF244321}">
                <p14:modId xmlns:p14="http://schemas.microsoft.com/office/powerpoint/2010/main" val="6791068"/>
              </p:ext>
            </p:extLst>
          </p:nvPr>
        </p:nvGraphicFramePr>
        <p:xfrm>
          <a:off x="2032000" y="1725373"/>
          <a:ext cx="8128000" cy="4299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123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a:solidFill>
                <a:schemeClr val="bg1"/>
              </a:solidFill>
            </a:endParaRP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2"/>
            <a:ext cx="11214023" cy="4598213"/>
          </a:xfrm>
        </p:spPr>
        <p:txBody>
          <a:bodyPr/>
          <a:lstStyle/>
          <a:p>
            <a:pPr algn="just">
              <a:lnSpc>
                <a:spcPct val="120000"/>
              </a:lnSpc>
            </a:pPr>
            <a:r>
              <a:rPr lang="vi-VN" sz="2400"/>
              <a:t>Định nghĩa:</a:t>
            </a:r>
          </a:p>
          <a:p>
            <a:pPr marL="342900" indent="-342900" algn="just">
              <a:lnSpc>
                <a:spcPct val="120000"/>
              </a:lnSpc>
              <a:buFont typeface="Arial" panose="020B0604020202020204" pitchFamily="34" charset="0"/>
              <a:buChar char="•"/>
            </a:pPr>
            <a:r>
              <a:rPr lang="vi-VN" sz="2400"/>
              <a:t>N: Số lượng lớp</a:t>
            </a:r>
          </a:p>
          <a:p>
            <a:pPr marL="342900" indent="-342900" algn="just">
              <a:lnSpc>
                <a:spcPct val="120000"/>
              </a:lnSpc>
              <a:buFont typeface="Arial" panose="020B0604020202020204" pitchFamily="34" charset="0"/>
              <a:buChar char="•"/>
            </a:pPr>
            <a:r>
              <a:rPr lang="vi-VN" sz="2400"/>
              <a:t>M: Số lượng môn</a:t>
            </a:r>
          </a:p>
          <a:p>
            <a:pPr marL="342900" indent="-342900" algn="just">
              <a:lnSpc>
                <a:spcPct val="120000"/>
              </a:lnSpc>
              <a:buFont typeface="Arial" panose="020B0604020202020204" pitchFamily="34" charset="0"/>
              <a:buChar char="•"/>
            </a:pPr>
            <a:r>
              <a:rPr lang="vi-VN" sz="2400"/>
              <a:t>T: Số lượng giáo viên</a:t>
            </a:r>
          </a:p>
          <a:p>
            <a:pPr marL="342900" indent="-342900" algn="just">
              <a:lnSpc>
                <a:spcPct val="120000"/>
              </a:lnSpc>
              <a:buFont typeface="Arial" panose="020B0604020202020204" pitchFamily="34" charset="0"/>
              <a:buChar char="•"/>
            </a:pPr>
            <a:r>
              <a:rPr lang="vi-VN" sz="2400"/>
              <a:t>K: Số tiết tối đa có trong tuần</a:t>
            </a:r>
          </a:p>
          <a:p>
            <a:pPr marL="342900" indent="-342900" algn="just">
              <a:lnSpc>
                <a:spcPct val="120000"/>
              </a:lnSpc>
              <a:buFont typeface="Arial" panose="020B0604020202020204" pitchFamily="34" charset="0"/>
              <a:buChar char="•"/>
            </a:pPr>
            <a:r>
              <a:rPr lang="vi-VN" sz="2400"/>
              <a:t>H: Tập các môn mà lớp có thể học</a:t>
            </a:r>
          </a:p>
          <a:p>
            <a:pPr marL="342900" indent="-342900" algn="just">
              <a:lnSpc>
                <a:spcPct val="120000"/>
              </a:lnSpc>
              <a:buFont typeface="Courier New" panose="02070309020205020404" pitchFamily="49" charset="0"/>
              <a:buChar char="o"/>
            </a:pPr>
            <a:r>
              <a:rPr lang="vi-VN" sz="2400"/>
              <a:t>	H[i]: Các môn mà lớp i có thể học</a:t>
            </a:r>
          </a:p>
          <a:p>
            <a:pPr marL="342900" indent="-342900" algn="just">
              <a:lnSpc>
                <a:spcPct val="120000"/>
              </a:lnSpc>
              <a:buFont typeface="Arial" panose="020B0604020202020204" pitchFamily="34" charset="0"/>
              <a:buChar char="•"/>
            </a:pPr>
            <a:r>
              <a:rPr lang="vi-VN" sz="2400"/>
              <a:t>G: Tập các môn mà giáo viên có thể dạy</a:t>
            </a:r>
          </a:p>
          <a:p>
            <a:pPr marL="342900" indent="-342900" algn="just">
              <a:lnSpc>
                <a:spcPct val="120000"/>
              </a:lnSpc>
              <a:buFont typeface="Courier New" panose="02070309020205020404" pitchFamily="49" charset="0"/>
              <a:buChar char="o"/>
            </a:pPr>
            <a:r>
              <a:rPr lang="vi-VN" sz="2400"/>
              <a:t>	G[i]: Các môn mà giáo viên i có thể dạy</a:t>
            </a:r>
          </a:p>
          <a:p>
            <a:pPr algn="just">
              <a:lnSpc>
                <a:spcPct val="120000"/>
              </a:lnSpc>
            </a:pPr>
            <a:r>
              <a:rPr lang="en-US" sz="2400"/>
              <a:t> </a:t>
            </a:r>
          </a:p>
        </p:txBody>
      </p:sp>
    </p:spTree>
    <p:extLst>
      <p:ext uri="{BB962C8B-B14F-4D97-AF65-F5344CB8AC3E}">
        <p14:creationId xmlns:p14="http://schemas.microsoft.com/office/powerpoint/2010/main" val="3004656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56" descr="A collection of geometric shapes&#10;&#10;Description automatically generated">
            <a:extLst>
              <a:ext uri="{FF2B5EF4-FFF2-40B4-BE49-F238E27FC236}">
                <a16:creationId xmlns:a16="http://schemas.microsoft.com/office/drawing/2014/main" id="{DCFAD493-D7D0-40AE-6366-F01BEBDF6444}"/>
              </a:ext>
            </a:extLst>
          </p:cNvPr>
          <p:cNvPicPr>
            <a:picLocks noChangeAspect="1"/>
          </p:cNvPicPr>
          <p:nvPr/>
        </p:nvPicPr>
        <p:blipFill rotWithShape="1">
          <a:blip r:embed="rId2"/>
          <a:srcRect t="5125" b="16203"/>
          <a:stretch/>
        </p:blipFill>
        <p:spPr>
          <a:xfrm>
            <a:off x="20" y="10"/>
            <a:ext cx="12191980" cy="6857990"/>
          </a:xfrm>
          <a:prstGeom prst="rect">
            <a:avLst/>
          </a:prstGeom>
        </p:spPr>
      </p:pic>
      <p:sp useBgFill="1">
        <p:nvSpPr>
          <p:cNvPr id="61" name="Rectangle 60">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2D6D7BC-BA9B-43D2-BF1E-DA9553098703}"/>
              </a:ext>
            </a:extLst>
          </p:cNvPr>
          <p:cNvSpPr>
            <a:spLocks noGrp="1"/>
          </p:cNvSpPr>
          <p:nvPr>
            <p:ph type="title"/>
          </p:nvPr>
        </p:nvSpPr>
        <p:spPr>
          <a:xfrm>
            <a:off x="2090528" y="2299176"/>
            <a:ext cx="4131368" cy="1571164"/>
          </a:xfrm>
        </p:spPr>
        <p:txBody>
          <a:bodyPr vert="horz" lIns="91440" tIns="45720" rIns="91440" bIns="45720" rtlCol="0" anchor="t">
            <a:normAutofit fontScale="90000"/>
          </a:bodyPr>
          <a:lstStyle/>
          <a:p>
            <a:r>
              <a:rPr lang="en-US" sz="4800" b="1">
                <a:ln w="22225">
                  <a:solidFill>
                    <a:srgbClr val="ED7D31"/>
                  </a:solidFill>
                  <a:prstDash val="solid"/>
                </a:ln>
                <a:solidFill>
                  <a:schemeClr val="accent2">
                    <a:lumMod val="40000"/>
                    <a:lumOff val="60000"/>
                  </a:schemeClr>
                </a:solidFill>
              </a:rPr>
              <a:t>2.1 </a:t>
            </a:r>
            <a:r>
              <a:rPr lang="en-US" sz="4800" b="1" err="1">
                <a:ln w="22225">
                  <a:solidFill>
                    <a:srgbClr val="ED7D31"/>
                  </a:solidFill>
                  <a:prstDash val="solid"/>
                </a:ln>
                <a:solidFill>
                  <a:schemeClr val="accent2">
                    <a:lumMod val="40000"/>
                    <a:lumOff val="60000"/>
                  </a:schemeClr>
                </a:solidFill>
              </a:rPr>
              <a:t>Phương</a:t>
            </a:r>
            <a:r>
              <a:rPr lang="en-US" sz="4800" b="1">
                <a:ln w="22225">
                  <a:solidFill>
                    <a:srgbClr val="ED7D31"/>
                  </a:solidFill>
                  <a:prstDash val="solid"/>
                </a:ln>
                <a:solidFill>
                  <a:schemeClr val="accent2">
                    <a:lumMod val="40000"/>
                    <a:lumOff val="60000"/>
                  </a:schemeClr>
                </a:solidFill>
              </a:rPr>
              <a:t> </a:t>
            </a:r>
            <a:r>
              <a:rPr lang="en-US" sz="4800" b="1" err="1">
                <a:ln w="22225">
                  <a:solidFill>
                    <a:srgbClr val="ED7D31"/>
                  </a:solidFill>
                  <a:prstDash val="solid"/>
                </a:ln>
                <a:solidFill>
                  <a:schemeClr val="accent2">
                    <a:lumMod val="40000"/>
                    <a:lumOff val="60000"/>
                  </a:schemeClr>
                </a:solidFill>
              </a:rPr>
              <a:t>pháp</a:t>
            </a:r>
            <a:r>
              <a:rPr lang="en-US" sz="4800" b="1">
                <a:ln w="22225">
                  <a:solidFill>
                    <a:srgbClr val="ED7D31"/>
                  </a:solidFill>
                  <a:prstDash val="solid"/>
                </a:ln>
                <a:solidFill>
                  <a:schemeClr val="accent2">
                    <a:lumMod val="40000"/>
                    <a:lumOff val="60000"/>
                  </a:schemeClr>
                </a:solidFill>
              </a:rPr>
              <a:t> quay </a:t>
            </a:r>
            <a:r>
              <a:rPr lang="en-US" sz="4800" b="1" err="1">
                <a:ln w="22225">
                  <a:solidFill>
                    <a:srgbClr val="ED7D31"/>
                  </a:solidFill>
                  <a:prstDash val="solid"/>
                </a:ln>
                <a:solidFill>
                  <a:schemeClr val="accent2">
                    <a:lumMod val="40000"/>
                    <a:lumOff val="60000"/>
                  </a:schemeClr>
                </a:solidFill>
              </a:rPr>
              <a:t>lui</a:t>
            </a:r>
            <a:r>
              <a:rPr lang="en-US" sz="4800" b="1">
                <a:ln w="22225">
                  <a:solidFill>
                    <a:srgbClr val="ED7D31"/>
                  </a:solidFill>
                  <a:prstDash val="solid"/>
                </a:ln>
                <a:solidFill>
                  <a:schemeClr val="accent2">
                    <a:lumMod val="40000"/>
                    <a:lumOff val="60000"/>
                  </a:schemeClr>
                </a:solidFill>
              </a:rPr>
              <a:t> </a:t>
            </a:r>
            <a:r>
              <a:rPr lang="en-US" sz="4800" b="1" err="1">
                <a:ln w="22225">
                  <a:solidFill>
                    <a:srgbClr val="ED7D31"/>
                  </a:solidFill>
                  <a:prstDash val="solid"/>
                </a:ln>
                <a:solidFill>
                  <a:schemeClr val="accent2">
                    <a:lumMod val="40000"/>
                    <a:lumOff val="60000"/>
                  </a:schemeClr>
                </a:solidFill>
              </a:rPr>
              <a:t>và</a:t>
            </a:r>
            <a:r>
              <a:rPr lang="en-US" sz="4800" b="1">
                <a:ln w="22225">
                  <a:solidFill>
                    <a:srgbClr val="ED7D31"/>
                  </a:solidFill>
                  <a:prstDash val="solid"/>
                </a:ln>
                <a:solidFill>
                  <a:schemeClr val="accent2">
                    <a:lumMod val="40000"/>
                    <a:lumOff val="60000"/>
                  </a:schemeClr>
                </a:solidFill>
              </a:rPr>
              <a:t> </a:t>
            </a:r>
            <a:r>
              <a:rPr lang="en-US" sz="4800" b="1" err="1">
                <a:ln w="22225">
                  <a:solidFill>
                    <a:srgbClr val="ED7D31"/>
                  </a:solidFill>
                  <a:prstDash val="solid"/>
                </a:ln>
                <a:solidFill>
                  <a:schemeClr val="accent2">
                    <a:lumMod val="40000"/>
                    <a:lumOff val="60000"/>
                  </a:schemeClr>
                </a:solidFill>
              </a:rPr>
              <a:t>nhánh</a:t>
            </a:r>
            <a:r>
              <a:rPr lang="en-US" sz="4800" b="1">
                <a:ln w="22225">
                  <a:solidFill>
                    <a:srgbClr val="ED7D31"/>
                  </a:solidFill>
                  <a:prstDash val="solid"/>
                </a:ln>
                <a:solidFill>
                  <a:schemeClr val="accent2">
                    <a:lumMod val="40000"/>
                    <a:lumOff val="60000"/>
                  </a:schemeClr>
                </a:solidFill>
              </a:rPr>
              <a:t> </a:t>
            </a:r>
            <a:r>
              <a:rPr lang="en-US" sz="4800" b="1" err="1">
                <a:ln w="22225">
                  <a:solidFill>
                    <a:srgbClr val="ED7D31"/>
                  </a:solidFill>
                  <a:prstDash val="solid"/>
                </a:ln>
                <a:solidFill>
                  <a:schemeClr val="accent2">
                    <a:lumMod val="40000"/>
                    <a:lumOff val="60000"/>
                  </a:schemeClr>
                </a:solidFill>
              </a:rPr>
              <a:t>cận</a:t>
            </a:r>
            <a:r>
              <a:rPr lang="en-US" sz="4800" b="1">
                <a:ln w="22225">
                  <a:solidFill>
                    <a:srgbClr val="ED7D31"/>
                  </a:solidFill>
                  <a:prstDash val="solid"/>
                </a:ln>
                <a:solidFill>
                  <a:schemeClr val="accent2">
                    <a:lumMod val="40000"/>
                    <a:lumOff val="60000"/>
                  </a:schemeClr>
                </a:solidFill>
              </a:rPr>
              <a:t> </a:t>
            </a:r>
            <a:endParaRPr lang="en-US" sz="4800" b="1">
              <a:ln w="22225">
                <a:solidFill>
                  <a:schemeClr val="accent2"/>
                </a:solidFill>
                <a:prstDash val="solid"/>
              </a:ln>
              <a:solidFill>
                <a:schemeClr val="accent2">
                  <a:lumMod val="40000"/>
                  <a:lumOff val="60000"/>
                </a:schemeClr>
              </a:solidFill>
            </a:endParaRPr>
          </a:p>
        </p:txBody>
      </p:sp>
      <p:cxnSp>
        <p:nvCxnSpPr>
          <p:cNvPr id="63" name="Straight Connector 62">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0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56" descr="A collection of geometric shapes&#10;&#10;Description automatically generated">
            <a:extLst>
              <a:ext uri="{FF2B5EF4-FFF2-40B4-BE49-F238E27FC236}">
                <a16:creationId xmlns:a16="http://schemas.microsoft.com/office/drawing/2014/main" id="{DCFAD493-D7D0-40AE-6366-F01BEBDF6444}"/>
              </a:ext>
            </a:extLst>
          </p:cNvPr>
          <p:cNvPicPr>
            <a:picLocks noChangeAspect="1"/>
          </p:cNvPicPr>
          <p:nvPr/>
        </p:nvPicPr>
        <p:blipFill rotWithShape="1">
          <a:blip r:embed="rId2"/>
          <a:srcRect t="5125" b="16203"/>
          <a:stretch/>
        </p:blipFill>
        <p:spPr>
          <a:xfrm>
            <a:off x="20" y="10"/>
            <a:ext cx="12191980" cy="6857990"/>
          </a:xfrm>
          <a:prstGeom prst="rect">
            <a:avLst/>
          </a:prstGeom>
        </p:spPr>
      </p:pic>
      <p:sp useBgFill="1">
        <p:nvSpPr>
          <p:cNvPr id="61" name="Rectangle 60">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2D6D7BC-BA9B-43D2-BF1E-DA9553098703}"/>
              </a:ext>
            </a:extLst>
          </p:cNvPr>
          <p:cNvSpPr>
            <a:spLocks noGrp="1"/>
          </p:cNvSpPr>
          <p:nvPr>
            <p:ph type="title"/>
          </p:nvPr>
        </p:nvSpPr>
        <p:spPr>
          <a:xfrm>
            <a:off x="2090528" y="2299176"/>
            <a:ext cx="4131368" cy="1571164"/>
          </a:xfrm>
        </p:spPr>
        <p:txBody>
          <a:bodyPr vert="horz" lIns="91440" tIns="45720" rIns="91440" bIns="45720" rtlCol="0" anchor="t">
            <a:normAutofit fontScale="90000"/>
          </a:bodyPr>
          <a:lstStyle/>
          <a:p>
            <a:r>
              <a:rPr lang="en-US" sz="4800" b="1">
                <a:ln w="22225">
                  <a:solidFill>
                    <a:srgbClr val="ED7D31"/>
                  </a:solidFill>
                  <a:prstDash val="solid"/>
                </a:ln>
                <a:solidFill>
                  <a:schemeClr val="accent2">
                    <a:lumMod val="40000"/>
                    <a:lumOff val="60000"/>
                  </a:schemeClr>
                </a:solidFill>
              </a:rPr>
              <a:t>2.2 </a:t>
            </a:r>
            <a:r>
              <a:rPr lang="en-US" sz="4800" b="1" err="1">
                <a:ln w="22225">
                  <a:solidFill>
                    <a:srgbClr val="ED7D31"/>
                  </a:solidFill>
                  <a:prstDash val="solid"/>
                </a:ln>
                <a:solidFill>
                  <a:schemeClr val="accent2">
                    <a:lumMod val="40000"/>
                    <a:lumOff val="60000"/>
                  </a:schemeClr>
                </a:solidFill>
              </a:rPr>
              <a:t>Phương</a:t>
            </a:r>
            <a:r>
              <a:rPr lang="en-US" sz="4800" b="1">
                <a:ln w="22225">
                  <a:solidFill>
                    <a:srgbClr val="ED7D31"/>
                  </a:solidFill>
                  <a:prstDash val="solid"/>
                </a:ln>
                <a:solidFill>
                  <a:schemeClr val="accent2">
                    <a:lumMod val="40000"/>
                    <a:lumOff val="60000"/>
                  </a:schemeClr>
                </a:solidFill>
              </a:rPr>
              <a:t> </a:t>
            </a:r>
            <a:r>
              <a:rPr lang="en-US" sz="4800" b="1" err="1">
                <a:ln w="22225">
                  <a:solidFill>
                    <a:srgbClr val="ED7D31"/>
                  </a:solidFill>
                  <a:prstDash val="solid"/>
                </a:ln>
                <a:solidFill>
                  <a:schemeClr val="accent2">
                    <a:lumMod val="40000"/>
                    <a:lumOff val="60000"/>
                  </a:schemeClr>
                </a:solidFill>
              </a:rPr>
              <a:t>pháp</a:t>
            </a:r>
            <a:r>
              <a:rPr lang="en-US" sz="4800" b="1">
                <a:ln w="22225">
                  <a:solidFill>
                    <a:srgbClr val="ED7D31"/>
                  </a:solidFill>
                  <a:prstDash val="solid"/>
                </a:ln>
                <a:solidFill>
                  <a:schemeClr val="accent2">
                    <a:lumMod val="40000"/>
                    <a:lumOff val="60000"/>
                  </a:schemeClr>
                </a:solidFill>
              </a:rPr>
              <a:t> Constraint Programming</a:t>
            </a:r>
          </a:p>
        </p:txBody>
      </p:sp>
      <p:cxnSp>
        <p:nvCxnSpPr>
          <p:cNvPr id="63" name="Straight Connector 62">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638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2.2. CP</a:t>
            </a:r>
          </a:p>
        </p:txBody>
      </p:sp>
      <mc:AlternateContent xmlns:mc="http://schemas.openxmlformats.org/markup-compatibility/2006" xmlns:a14="http://schemas.microsoft.com/office/drawing/2010/main">
        <mc:Choice Requires="a14">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2"/>
                <a:ext cx="11214023" cy="4611230"/>
              </a:xfrm>
            </p:spPr>
            <p:txBody>
              <a:bodyPr/>
              <a:lstStyle/>
              <a:p>
                <a:pPr>
                  <a:lnSpc>
                    <a:spcPct val="200000"/>
                  </a:lnSpc>
                </a:pPr>
                <a:r>
                  <a:rPr lang="vi-VN" sz="2400">
                    <a:latin typeface="Palatino Linotype" panose="02040502050505030304" pitchFamily="18" charset="0"/>
                  </a:rPr>
                  <a:t>Biến:</a:t>
                </a:r>
              </a:p>
              <a:p>
                <a:pPr>
                  <a:lnSpc>
                    <a:spcPct val="200000"/>
                  </a:lnSpc>
                </a:pPr>
                <a:r>
                  <a:rPr lang="vi-VN" sz="2400">
                    <a:latin typeface="Palatino Linotype" panose="02040502050505030304" pitchFamily="18" charset="0"/>
                  </a:rPr>
                  <a:t>Với mỗi</a:t>
                </a:r>
                <a:r>
                  <a:rPr lang="en-US" sz="2400">
                    <a:latin typeface="Palatino Linotype" panose="02040502050505030304" pitchFamily="18" charset="0"/>
                  </a:rPr>
                  <a:t> </a:t>
                </a:r>
                <a:r>
                  <a:rPr lang="vi-VN" sz="2400">
                    <a:latin typeface="Palatino Linotype" panose="02040502050505030304" pitchFamily="18" charset="0"/>
                  </a:rPr>
                  <a:t>lớp n, môn m, giáo viên t</a:t>
                </a:r>
                <a:r>
                  <a:rPr lang="en-US" sz="2400">
                    <a:latin typeface="Palatino Linotype" panose="02040502050505030304" pitchFamily="18" charset="0"/>
                  </a:rPr>
                  <a:t>:</a:t>
                </a:r>
              </a:p>
              <a:p>
                <a:pPr marL="342900" indent="-342900">
                  <a:lnSpc>
                    <a:spcPct val="200000"/>
                  </a:lnSpc>
                  <a:buFont typeface="Arial" panose="020B0604020202020204" pitchFamily="34" charset="0"/>
                  <a:buChar char="•"/>
                </a:pPr>
                <a14:m>
                  <m:oMath xmlns:m="http://schemas.openxmlformats.org/officeDocument/2006/math">
                    <m:sSub>
                      <m:sSubPr>
                        <m:ctrlPr>
                          <a:rPr lang="vi-VN" sz="2400" b="1" i="1" dirty="0" smtClean="0">
                            <a:latin typeface="Cambria Math" panose="02040503050406030204" pitchFamily="18" charset="0"/>
                          </a:rPr>
                        </m:ctrlPr>
                      </m:sSubPr>
                      <m:e>
                        <m:r>
                          <a:rPr lang="vi-VN" sz="2400" b="1" i="1" dirty="0">
                            <a:latin typeface="Cambria Math" panose="02040503050406030204" pitchFamily="18" charset="0"/>
                          </a:rPr>
                          <m:t>𝑺𝒕𝒂𝒓𝒕</m:t>
                        </m:r>
                      </m:e>
                      <m:sub>
                        <m:r>
                          <a:rPr lang="vi-VN" sz="2400" b="1" i="1" dirty="0">
                            <a:latin typeface="Cambria Math" panose="02040503050406030204" pitchFamily="18" charset="0"/>
                          </a:rPr>
                          <m:t>𝒏</m:t>
                        </m:r>
                        <m:r>
                          <a:rPr lang="vi-VN" sz="2400" b="1" i="1" dirty="0" smtClean="0">
                            <a:latin typeface="Cambria Math" panose="02040503050406030204" pitchFamily="18" charset="0"/>
                          </a:rPr>
                          <m:t>,</m:t>
                        </m:r>
                        <m:r>
                          <a:rPr lang="vi-VN" sz="2400" b="1" i="1" dirty="0">
                            <a:latin typeface="Cambria Math" panose="02040503050406030204" pitchFamily="18" charset="0"/>
                          </a:rPr>
                          <m:t>𝒎</m:t>
                        </m:r>
                        <m:r>
                          <a:rPr lang="vi-VN" sz="2400" b="1" i="1" dirty="0" smtClean="0">
                            <a:latin typeface="Cambria Math" panose="02040503050406030204" pitchFamily="18" charset="0"/>
                          </a:rPr>
                          <m:t>, </m:t>
                        </m:r>
                        <m:r>
                          <a:rPr lang="vi-VN" sz="2400" b="1" i="1" dirty="0">
                            <a:latin typeface="Cambria Math" panose="02040503050406030204" pitchFamily="18" charset="0"/>
                          </a:rPr>
                          <m:t>𝒕</m:t>
                        </m:r>
                      </m:sub>
                    </m:sSub>
                  </m:oMath>
                </a14:m>
                <a:r>
                  <a:rPr lang="vi-VN" sz="2400">
                    <a:latin typeface="Palatino Linotype" panose="02040502050505030304" pitchFamily="18" charset="0"/>
                  </a:rPr>
                  <a:t> </a:t>
                </a:r>
                <a:r>
                  <a:rPr lang="en-US" sz="2400" err="1">
                    <a:latin typeface="Palatino Linotype" panose="02040502050505030304" pitchFamily="18" charset="0"/>
                  </a:rPr>
                  <a:t>là</a:t>
                </a:r>
                <a:r>
                  <a:rPr lang="en-US" sz="2400">
                    <a:latin typeface="Palatino Linotype" panose="02040502050505030304" pitchFamily="18" charset="0"/>
                  </a:rPr>
                  <a:t> </a:t>
                </a:r>
                <a:r>
                  <a:rPr lang="vi-VN" sz="2400">
                    <a:latin typeface="Palatino Linotype" panose="02040502050505030304" pitchFamily="18" charset="0"/>
                  </a:rPr>
                  <a:t>tiết bắt đầu của lớp n môn m giáo viên t</a:t>
                </a:r>
                <a:endParaRPr lang="en-US" sz="2400">
                  <a:latin typeface="Palatino Linotype" panose="02040502050505030304" pitchFamily="18" charset="0"/>
                </a:endParaRPr>
              </a:p>
              <a:p>
                <a:pPr marL="342900" indent="-342900">
                  <a:lnSpc>
                    <a:spcPct val="200000"/>
                  </a:lnSpc>
                  <a:buFont typeface="Arial" panose="020B0604020202020204" pitchFamily="34" charset="0"/>
                  <a:buChar char="•"/>
                </a:pPr>
                <a14:m>
                  <m:oMath xmlns:m="http://schemas.openxmlformats.org/officeDocument/2006/math">
                    <m:sSub>
                      <m:sSubPr>
                        <m:ctrlPr>
                          <a:rPr lang="vi-VN" sz="2400" b="1" i="1" dirty="0" smtClean="0">
                            <a:latin typeface="Cambria Math" panose="02040503050406030204" pitchFamily="18" charset="0"/>
                          </a:rPr>
                        </m:ctrlPr>
                      </m:sSubPr>
                      <m:e>
                        <m:r>
                          <a:rPr lang="vi-VN" sz="2400" b="1" i="1" dirty="0">
                            <a:latin typeface="Cambria Math" panose="02040503050406030204" pitchFamily="18" charset="0"/>
                          </a:rPr>
                          <m:t>𝑬𝒏𝒅</m:t>
                        </m:r>
                      </m:e>
                      <m:sub>
                        <m:r>
                          <a:rPr lang="vi-VN" sz="2400" b="1" i="1" dirty="0">
                            <a:latin typeface="Cambria Math" panose="02040503050406030204" pitchFamily="18" charset="0"/>
                          </a:rPr>
                          <m:t>𝒏</m:t>
                        </m:r>
                        <m:r>
                          <a:rPr lang="vi-VN" sz="2400" b="1" i="1" dirty="0" smtClean="0">
                            <a:latin typeface="Cambria Math" panose="02040503050406030204" pitchFamily="18" charset="0"/>
                          </a:rPr>
                          <m:t>,</m:t>
                        </m:r>
                        <m:r>
                          <a:rPr lang="vi-VN" sz="2400" b="1" i="1" dirty="0">
                            <a:latin typeface="Cambria Math" panose="02040503050406030204" pitchFamily="18" charset="0"/>
                          </a:rPr>
                          <m:t>𝒎</m:t>
                        </m:r>
                        <m:r>
                          <a:rPr lang="vi-VN" sz="2400" b="1" i="1" dirty="0" smtClean="0">
                            <a:latin typeface="Cambria Math" panose="02040503050406030204" pitchFamily="18" charset="0"/>
                          </a:rPr>
                          <m:t>, </m:t>
                        </m:r>
                        <m:r>
                          <a:rPr lang="vi-VN" sz="2400" b="1" i="1" dirty="0">
                            <a:latin typeface="Cambria Math" panose="02040503050406030204" pitchFamily="18" charset="0"/>
                          </a:rPr>
                          <m:t>𝒕</m:t>
                        </m:r>
                      </m:sub>
                    </m:sSub>
                  </m:oMath>
                </a14:m>
                <a:r>
                  <a:rPr lang="vi-VN" sz="2400">
                    <a:latin typeface="Palatino Linotype" panose="02040502050505030304" pitchFamily="18" charset="0"/>
                  </a:rPr>
                  <a:t> </a:t>
                </a:r>
                <a:r>
                  <a:rPr lang="en-US" sz="2400" err="1">
                    <a:latin typeface="Palatino Linotype" panose="02040502050505030304" pitchFamily="18" charset="0"/>
                  </a:rPr>
                  <a:t>là</a:t>
                </a:r>
                <a:r>
                  <a:rPr lang="vi-VN" sz="2400">
                    <a:latin typeface="Palatino Linotype" panose="02040502050505030304" pitchFamily="18" charset="0"/>
                  </a:rPr>
                  <a:t> tiết kết thúc của lớp n môn m giáo viên t</a:t>
                </a:r>
                <a:endParaRPr lang="en-US" sz="2400">
                  <a:latin typeface="Palatino Linotype" panose="02040502050505030304" pitchFamily="18" charset="0"/>
                </a:endParaRPr>
              </a:p>
              <a:p>
                <a:pPr marL="342900" indent="-342900">
                  <a:lnSpc>
                    <a:spcPct val="200000"/>
                  </a:lnSpc>
                  <a:buFont typeface="Arial" panose="020B0604020202020204" pitchFamily="34" charset="0"/>
                  <a:buChar char="•"/>
                </a:pPr>
                <a14:m>
                  <m:oMath xmlns:m="http://schemas.openxmlformats.org/officeDocument/2006/math">
                    <m:sSub>
                      <m:sSubPr>
                        <m:ctrlPr>
                          <a:rPr lang="vi-VN" sz="2400" b="1" i="1" dirty="0" smtClean="0">
                            <a:latin typeface="Cambria Math" panose="02040503050406030204" pitchFamily="18" charset="0"/>
                          </a:rPr>
                        </m:ctrlPr>
                      </m:sSubPr>
                      <m:e>
                        <m:r>
                          <a:rPr lang="vi-VN" sz="2400" b="1" i="1" dirty="0">
                            <a:latin typeface="Cambria Math" panose="02040503050406030204" pitchFamily="18" charset="0"/>
                          </a:rPr>
                          <m:t>𝑹𝒂𝒏𝒈𝒆</m:t>
                        </m:r>
                      </m:e>
                      <m:sub>
                        <m:r>
                          <a:rPr lang="vi-VN" sz="2400" b="1" i="1" dirty="0">
                            <a:latin typeface="Cambria Math" panose="02040503050406030204" pitchFamily="18" charset="0"/>
                          </a:rPr>
                          <m:t>𝒏</m:t>
                        </m:r>
                        <m:r>
                          <a:rPr lang="vi-VN" sz="2400" b="1" i="1" dirty="0" smtClean="0">
                            <a:latin typeface="Cambria Math" panose="02040503050406030204" pitchFamily="18" charset="0"/>
                          </a:rPr>
                          <m:t>,</m:t>
                        </m:r>
                        <m:r>
                          <a:rPr lang="vi-VN" sz="2400" b="1" i="1" dirty="0">
                            <a:latin typeface="Cambria Math" panose="02040503050406030204" pitchFamily="18" charset="0"/>
                          </a:rPr>
                          <m:t>𝒎</m:t>
                        </m:r>
                        <m:r>
                          <a:rPr lang="vi-VN" sz="2400" b="1" i="1" dirty="0" smtClean="0">
                            <a:latin typeface="Cambria Math" panose="02040503050406030204" pitchFamily="18" charset="0"/>
                          </a:rPr>
                          <m:t>, </m:t>
                        </m:r>
                        <m:r>
                          <a:rPr lang="vi-VN" sz="2400" b="1" i="1" dirty="0">
                            <a:latin typeface="Cambria Math" panose="02040503050406030204" pitchFamily="18" charset="0"/>
                          </a:rPr>
                          <m:t>𝒕</m:t>
                        </m:r>
                      </m:sub>
                    </m:sSub>
                  </m:oMath>
                </a14:m>
                <a:r>
                  <a:rPr lang="en-US" sz="2400">
                    <a:latin typeface="Palatino Linotype" panose="02040502050505030304" pitchFamily="18" charset="0"/>
                  </a:rPr>
                  <a:t> </a:t>
                </a:r>
                <a:r>
                  <a:rPr lang="vi-VN" sz="2400">
                    <a:latin typeface="Palatino Linotype" panose="02040502050505030304" pitchFamily="18" charset="0"/>
                  </a:rPr>
                  <a:t>là thời lượng mà lớp n môn m giáo viên t học</a:t>
                </a:r>
              </a:p>
              <a:p>
                <a:pPr marL="342900" indent="-342900">
                  <a:lnSpc>
                    <a:spcPct val="200000"/>
                  </a:lnSpc>
                  <a:buFont typeface="Arial" panose="020B0604020202020204" pitchFamily="34" charset="0"/>
                  <a:buChar char="•"/>
                </a:pPr>
                <a:endParaRPr lang="vi-VN" sz="2400" b="1">
                  <a:latin typeface="Palatino Linotype" panose="02040502050505030304" pitchFamily="18" charset="0"/>
                </a:endParaRPr>
              </a:p>
            </p:txBody>
          </p:sp>
        </mc:Choice>
        <mc:Fallback xmlns="">
          <p:sp>
            <p:nvSpPr>
              <p:cNvPr id="13" name="Subtitle 1">
                <a:extLst>
                  <a:ext uri="{FF2B5EF4-FFF2-40B4-BE49-F238E27FC236}">
                    <a16:creationId xmlns:a16="http://schemas.microsoft.com/office/drawing/2014/main" id="{C8E5F261-296E-490F-B920-A115247A05A0}"/>
                  </a:ext>
                </a:extLst>
              </p:cNvPr>
              <p:cNvSpPr>
                <a:spLocks noGrp="1" noRot="1" noChangeAspect="1" noMove="1" noResize="1" noEditPoints="1" noAdjustHandles="1" noChangeArrowheads="1" noChangeShapeType="1" noTextEdit="1"/>
              </p:cNvSpPr>
              <p:nvPr>
                <p:ph type="subTitle"/>
              </p:nvPr>
            </p:nvSpPr>
            <p:spPr>
              <a:xfrm>
                <a:off x="432619" y="1268362"/>
                <a:ext cx="11214023" cy="4611230"/>
              </a:xfrm>
              <a:blipFill>
                <a:blip r:embed="rId2"/>
                <a:stretch>
                  <a:fillRect l="-1685"/>
                </a:stretch>
              </a:blipFill>
            </p:spPr>
            <p:txBody>
              <a:bodyPr/>
              <a:lstStyle/>
              <a:p>
                <a:r>
                  <a:rPr lang="vi-VN">
                    <a:noFill/>
                  </a:rPr>
                  <a:t> </a:t>
                </a:r>
              </a:p>
            </p:txBody>
          </p:sp>
        </mc:Fallback>
      </mc:AlternateContent>
    </p:spTree>
    <p:extLst>
      <p:ext uri="{BB962C8B-B14F-4D97-AF65-F5344CB8AC3E}">
        <p14:creationId xmlns:p14="http://schemas.microsoft.com/office/powerpoint/2010/main" val="3676676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2.2. CP</a:t>
            </a:r>
          </a:p>
        </p:txBody>
      </p:sp>
      <mc:AlternateContent xmlns:mc="http://schemas.openxmlformats.org/markup-compatibility/2006" xmlns:a14="http://schemas.microsoft.com/office/drawing/2010/main">
        <mc:Choice Requires="a14">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2"/>
                <a:ext cx="11214023" cy="4598213"/>
              </a:xfrm>
            </p:spPr>
            <p:txBody>
              <a:bodyPr/>
              <a:lstStyle/>
              <a:p>
                <a:pPr marL="342900" indent="-342900" algn="just">
                  <a:lnSpc>
                    <a:spcPct val="120000"/>
                  </a:lnSpc>
                  <a:buFontTx/>
                  <a:buChar char="-"/>
                </a:pPr>
                <a:r>
                  <a:rPr lang="vi-VN" sz="2400"/>
                  <a:t>Miền giá trị:</a:t>
                </a:r>
              </a:p>
              <a:p>
                <a:pPr marL="342900" indent="-342900">
                  <a:lnSpc>
                    <a:spcPct val="200000"/>
                  </a:lnSpc>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m:t>
                    </m:r>
                    <m:sSub>
                      <m:sSubPr>
                        <m:ctrlPr>
                          <a:rPr lang="vi-VN" sz="2400" b="1" i="1" dirty="0">
                            <a:latin typeface="Cambria Math" panose="02040503050406030204" pitchFamily="18" charset="0"/>
                          </a:rPr>
                        </m:ctrlPr>
                      </m:sSubPr>
                      <m:e>
                        <m:r>
                          <a:rPr lang="vi-VN" sz="2400" b="1" i="1" dirty="0">
                            <a:latin typeface="Cambria Math" panose="02040503050406030204" pitchFamily="18" charset="0"/>
                          </a:rPr>
                          <m:t>𝑺𝒕𝒂𝒓𝒕</m:t>
                        </m:r>
                      </m:e>
                      <m:sub>
                        <m:r>
                          <a:rPr lang="vi-VN" sz="2400" b="1" i="1" dirty="0">
                            <a:latin typeface="Cambria Math" panose="02040503050406030204" pitchFamily="18" charset="0"/>
                          </a:rPr>
                          <m:t>𝒏</m:t>
                        </m:r>
                        <m:r>
                          <a:rPr lang="vi-VN" sz="2400" b="1" i="1" dirty="0">
                            <a:latin typeface="Cambria Math" panose="02040503050406030204" pitchFamily="18" charset="0"/>
                          </a:rPr>
                          <m:t>,</m:t>
                        </m:r>
                        <m:r>
                          <a:rPr lang="vi-VN" sz="2400" b="1" i="1" dirty="0">
                            <a:latin typeface="Cambria Math" panose="02040503050406030204" pitchFamily="18" charset="0"/>
                          </a:rPr>
                          <m:t>𝒎</m:t>
                        </m:r>
                        <m:r>
                          <a:rPr lang="vi-VN" sz="2400" b="1" i="1" dirty="0">
                            <a:latin typeface="Cambria Math" panose="02040503050406030204" pitchFamily="18" charset="0"/>
                          </a:rPr>
                          <m:t>, </m:t>
                        </m:r>
                        <m:r>
                          <a:rPr lang="vi-VN" sz="2400" b="1" i="1" dirty="0">
                            <a:latin typeface="Cambria Math" panose="02040503050406030204" pitchFamily="18" charset="0"/>
                          </a:rPr>
                          <m:t>𝒕</m:t>
                        </m:r>
                      </m:sub>
                    </m:sSub>
                    <m:r>
                      <a:rPr lang="en-US" sz="2400" b="0" i="1" smtClean="0">
                        <a:latin typeface="Cambria Math" panose="02040503050406030204" pitchFamily="18" charset="0"/>
                      </a:rPr>
                      <m:t>)=</m:t>
                    </m:r>
                  </m:oMath>
                </a14:m>
                <a:r>
                  <a:rPr lang="en-US" sz="2400">
                    <a:latin typeface="Palatino Linotype" panose="02040502050505030304" pitchFamily="18" charset="0"/>
                  </a:rPr>
                  <a:t>  </a:t>
                </a: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0,…, </m:t>
                        </m:r>
                        <m:r>
                          <a:rPr lang="en-US" sz="2400" b="0" i="1" smtClean="0">
                            <a:latin typeface="Cambria Math" panose="02040503050406030204" pitchFamily="18" charset="0"/>
                          </a:rPr>
                          <m:t>𝐾</m:t>
                        </m:r>
                      </m:e>
                    </m:d>
                  </m:oMath>
                </a14:m>
                <a:endParaRPr lang="en-US" sz="2400">
                  <a:latin typeface="Palatino Linotype" panose="02040502050505030304" pitchFamily="18" charset="0"/>
                </a:endParaRPr>
              </a:p>
              <a:p>
                <a:pPr marL="342900" indent="-342900">
                  <a:lnSpc>
                    <a:spcPct val="200000"/>
                  </a:lnSpc>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m:t>
                    </m:r>
                    <m:sSub>
                      <m:sSubPr>
                        <m:ctrlPr>
                          <a:rPr lang="vi-VN" sz="2400" b="1" i="1" dirty="0">
                            <a:latin typeface="Cambria Math" panose="02040503050406030204" pitchFamily="18" charset="0"/>
                          </a:rPr>
                        </m:ctrlPr>
                      </m:sSubPr>
                      <m:e>
                        <m:r>
                          <a:rPr lang="vi-VN" sz="2400" b="1" i="1" dirty="0">
                            <a:latin typeface="Cambria Math" panose="02040503050406030204" pitchFamily="18" charset="0"/>
                          </a:rPr>
                          <m:t>𝑬𝒏𝒅</m:t>
                        </m:r>
                      </m:e>
                      <m:sub>
                        <m:r>
                          <a:rPr lang="vi-VN" sz="2400" b="1" i="1" dirty="0">
                            <a:latin typeface="Cambria Math" panose="02040503050406030204" pitchFamily="18" charset="0"/>
                          </a:rPr>
                          <m:t>𝒏</m:t>
                        </m:r>
                        <m:r>
                          <a:rPr lang="vi-VN" sz="2400" b="1" i="1" dirty="0">
                            <a:latin typeface="Cambria Math" panose="02040503050406030204" pitchFamily="18" charset="0"/>
                          </a:rPr>
                          <m:t>,</m:t>
                        </m:r>
                        <m:r>
                          <a:rPr lang="vi-VN" sz="2400" b="1" i="1" dirty="0">
                            <a:latin typeface="Cambria Math" panose="02040503050406030204" pitchFamily="18" charset="0"/>
                          </a:rPr>
                          <m:t>𝒎</m:t>
                        </m:r>
                        <m:r>
                          <a:rPr lang="vi-VN" sz="2400" b="1" i="1" dirty="0">
                            <a:latin typeface="Cambria Math" panose="02040503050406030204" pitchFamily="18" charset="0"/>
                          </a:rPr>
                          <m:t>, </m:t>
                        </m:r>
                        <m:r>
                          <a:rPr lang="vi-VN" sz="2400" b="1" i="1" dirty="0">
                            <a:latin typeface="Cambria Math" panose="02040503050406030204" pitchFamily="18" charset="0"/>
                          </a:rPr>
                          <m:t>𝒕</m:t>
                        </m:r>
                      </m:sub>
                    </m:sSub>
                    <m:r>
                      <a:rPr lang="en-US" sz="2400" b="0" i="1" smtClean="0">
                        <a:latin typeface="Cambria Math" panose="02040503050406030204" pitchFamily="18" charset="0"/>
                      </a:rPr>
                      <m:t>)=</m:t>
                    </m:r>
                    <m:r>
                      <m:rPr>
                        <m:nor/>
                      </m:rPr>
                      <a:rPr lang="en-US" sz="2400" smtClean="0">
                        <a:latin typeface="Palatino Linotype" panose="020405020505050303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a:latin typeface="Cambria Math" panose="02040503050406030204" pitchFamily="18" charset="0"/>
                          </a:rPr>
                          <m:t>,…,</m:t>
                        </m:r>
                        <m:r>
                          <a:rPr lang="en-US" sz="2400" b="0" i="1" smtClean="0">
                            <a:latin typeface="Cambria Math" panose="02040503050406030204" pitchFamily="18" charset="0"/>
                          </a:rPr>
                          <m:t> </m:t>
                        </m:r>
                        <m:r>
                          <a:rPr lang="en-US" sz="2400" b="0" i="1" smtClean="0">
                            <a:latin typeface="Cambria Math" panose="02040503050406030204" pitchFamily="18" charset="0"/>
                          </a:rPr>
                          <m:t>𝐾</m:t>
                        </m:r>
                      </m:e>
                    </m:d>
                  </m:oMath>
                </a14:m>
                <a:r>
                  <a:rPr lang="en-US" sz="2400">
                    <a:latin typeface="Palatino Linotype" panose="02040502050505030304" pitchFamily="18" charset="0"/>
                  </a:rPr>
                  <a:t> </a:t>
                </a:r>
              </a:p>
              <a:p>
                <a:pPr marL="342900" indent="-342900">
                  <a:lnSpc>
                    <a:spcPct val="200000"/>
                  </a:lnSpc>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𝐷</m:t>
                    </m:r>
                    <m:d>
                      <m:dPr>
                        <m:ctrlPr>
                          <a:rPr lang="en-US" sz="2400" b="0" i="1" smtClean="0">
                            <a:latin typeface="Cambria Math" panose="02040503050406030204" pitchFamily="18" charset="0"/>
                          </a:rPr>
                        </m:ctrlPr>
                      </m:dPr>
                      <m:e>
                        <m:sSub>
                          <m:sSubPr>
                            <m:ctrlPr>
                              <a:rPr lang="vi-VN" sz="2400" b="1" i="1" dirty="0">
                                <a:latin typeface="Cambria Math" panose="02040503050406030204" pitchFamily="18" charset="0"/>
                              </a:rPr>
                            </m:ctrlPr>
                          </m:sSubPr>
                          <m:e>
                            <m:r>
                              <a:rPr lang="vi-VN" sz="2400" b="1" i="1" dirty="0">
                                <a:latin typeface="Cambria Math" panose="02040503050406030204" pitchFamily="18" charset="0"/>
                              </a:rPr>
                              <m:t>𝑹𝒂𝒏𝒈𝒆</m:t>
                            </m:r>
                          </m:e>
                          <m:sub>
                            <m:r>
                              <a:rPr lang="vi-VN" sz="2400" b="1" i="1" dirty="0">
                                <a:latin typeface="Cambria Math" panose="02040503050406030204" pitchFamily="18" charset="0"/>
                              </a:rPr>
                              <m:t>𝒏</m:t>
                            </m:r>
                            <m:r>
                              <a:rPr lang="vi-VN" sz="2400" b="1" i="1" dirty="0">
                                <a:latin typeface="Cambria Math" panose="02040503050406030204" pitchFamily="18" charset="0"/>
                              </a:rPr>
                              <m:t>,</m:t>
                            </m:r>
                            <m:r>
                              <a:rPr lang="vi-VN" sz="2400" b="1" i="1" dirty="0">
                                <a:latin typeface="Cambria Math" panose="02040503050406030204" pitchFamily="18" charset="0"/>
                              </a:rPr>
                              <m:t>𝒎</m:t>
                            </m:r>
                            <m:r>
                              <a:rPr lang="vi-VN" sz="2400" b="1" i="1" dirty="0">
                                <a:latin typeface="Cambria Math" panose="02040503050406030204" pitchFamily="18" charset="0"/>
                              </a:rPr>
                              <m:t>, </m:t>
                            </m:r>
                            <m:r>
                              <a:rPr lang="vi-VN" sz="2400" b="1" i="1" dirty="0">
                                <a:latin typeface="Cambria Math" panose="02040503050406030204" pitchFamily="18" charset="0"/>
                              </a:rPr>
                              <m:t>𝒕</m:t>
                            </m:r>
                          </m:sub>
                        </m:sSub>
                      </m:e>
                    </m:d>
                    <m:r>
                      <a:rPr lang="en-US" sz="2400" b="0" i="1" smtClean="0">
                        <a:latin typeface="Cambria Math" panose="02040503050406030204" pitchFamily="18" charset="0"/>
                      </a:rPr>
                      <m:t>={0, </m:t>
                    </m:r>
                    <m:r>
                      <a:rPr lang="vi-VN" sz="2400" b="0" i="1" smtClean="0">
                        <a:latin typeface="Cambria Math" panose="02040503050406030204" pitchFamily="18" charset="0"/>
                      </a:rPr>
                      <m:t> </m:t>
                    </m:r>
                    <m:r>
                      <a:rPr lang="en-US" sz="2400" b="0" i="1" smtClean="0">
                        <a:latin typeface="Cambria Math" panose="02040503050406030204" pitchFamily="18" charset="0"/>
                      </a:rPr>
                      <m:t>𝑑</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𝑚</m:t>
                        </m:r>
                      </m:e>
                    </m:d>
                    <m:r>
                      <a:rPr lang="en-US" sz="2400" b="0" i="1" smtClean="0">
                        <a:latin typeface="Cambria Math" panose="02040503050406030204" pitchFamily="18" charset="0"/>
                      </a:rPr>
                      <m:t>}</m:t>
                    </m:r>
                  </m:oMath>
                </a14:m>
                <a:r>
                  <a:rPr lang="en-US" sz="2400">
                    <a:latin typeface="Palatino Linotype" panose="02040502050505030304" pitchFamily="18" charset="0"/>
                  </a:rPr>
                  <a:t> </a:t>
                </a:r>
                <a:endParaRPr lang="vi-VN" sz="2400">
                  <a:latin typeface="Palatino Linotype" panose="02040502050505030304" pitchFamily="18" charset="0"/>
                </a:endParaRPr>
              </a:p>
              <a:p>
                <a:pPr marL="342900" indent="-342900">
                  <a:lnSpc>
                    <a:spcPct val="200000"/>
                  </a:lnSpc>
                  <a:buFont typeface="Arial" panose="020B0604020202020204" pitchFamily="34" charset="0"/>
                  <a:buChar char="•"/>
                </a:pPr>
                <a:endParaRPr lang="vi-VN" sz="2400">
                  <a:latin typeface="Palatino Linotype" panose="02040502050505030304" pitchFamily="18" charset="0"/>
                </a:endParaRPr>
              </a:p>
              <a:p>
                <a:pPr marL="342900" indent="-342900">
                  <a:lnSpc>
                    <a:spcPct val="200000"/>
                  </a:lnSpc>
                  <a:buFont typeface="Arial" panose="020B0604020202020204" pitchFamily="34" charset="0"/>
                  <a:buChar char="•"/>
                </a:pPr>
                <a:endParaRPr lang="vi-VN" sz="2400">
                  <a:latin typeface="Palatino Linotype" panose="02040502050505030304" pitchFamily="18" charset="0"/>
                </a:endParaRPr>
              </a:p>
              <a:p>
                <a:pPr marL="342900" indent="-342900">
                  <a:lnSpc>
                    <a:spcPct val="200000"/>
                  </a:lnSpc>
                  <a:buFont typeface="Arial" panose="020B0604020202020204" pitchFamily="34" charset="0"/>
                  <a:buChar char="•"/>
                </a:pPr>
                <a:endParaRPr lang="vi-VN" sz="100">
                  <a:latin typeface="Palatino Linotype" panose="02040502050505030304" pitchFamily="18" charset="0"/>
                </a:endParaRPr>
              </a:p>
            </p:txBody>
          </p:sp>
        </mc:Choice>
        <mc:Fallback xmlns="">
          <p:sp>
            <p:nvSpPr>
              <p:cNvPr id="13" name="Subtitle 1">
                <a:extLst>
                  <a:ext uri="{FF2B5EF4-FFF2-40B4-BE49-F238E27FC236}">
                    <a16:creationId xmlns:a16="http://schemas.microsoft.com/office/drawing/2014/main" id="{C8E5F261-296E-490F-B920-A115247A05A0}"/>
                  </a:ext>
                </a:extLst>
              </p:cNvPr>
              <p:cNvSpPr>
                <a:spLocks noGrp="1" noRot="1" noChangeAspect="1" noMove="1" noResize="1" noEditPoints="1" noAdjustHandles="1" noChangeArrowheads="1" noChangeShapeType="1" noTextEdit="1"/>
              </p:cNvSpPr>
              <p:nvPr>
                <p:ph type="subTitle"/>
              </p:nvPr>
            </p:nvSpPr>
            <p:spPr>
              <a:xfrm>
                <a:off x="432619" y="1268362"/>
                <a:ext cx="11214023" cy="4598213"/>
              </a:xfrm>
              <a:blipFill>
                <a:blip r:embed="rId2"/>
                <a:stretch>
                  <a:fillRect l="-157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F79B44E-9691-05EA-8713-A3BB680A8D38}"/>
                  </a:ext>
                </a:extLst>
              </p:cNvPr>
              <p:cNvSpPr txBox="1"/>
              <p:nvPr/>
            </p:nvSpPr>
            <p:spPr>
              <a:xfrm>
                <a:off x="1362456" y="4123944"/>
                <a:ext cx="3931920" cy="947695"/>
              </a:xfrm>
              <a:prstGeom prst="rect">
                <a:avLst/>
              </a:prstGeom>
              <a:noFill/>
            </p:spPr>
            <p:txBody>
              <a:bodyPr wrap="square" rtlCol="0">
                <a:spAutoFit/>
              </a:bodyPr>
              <a:lstStyle/>
              <a:p>
                <a:pPr marL="285750" indent="-285750">
                  <a:buFont typeface="Courier New" panose="02070309020205020404" pitchFamily="49" charset="0"/>
                  <a:buChar char="o"/>
                </a:pPr>
                <a14:m>
                  <m:oMath xmlns:m="http://schemas.openxmlformats.org/officeDocument/2006/math">
                    <m:sSub>
                      <m:sSubPr>
                        <m:ctrlPr>
                          <a:rPr lang="vi-VN" sz="1800" b="1" i="1" dirty="0" smtClean="0">
                            <a:latin typeface="Cambria Math" panose="02040503050406030204" pitchFamily="18" charset="0"/>
                          </a:rPr>
                        </m:ctrlPr>
                      </m:sSubPr>
                      <m:e>
                        <m:r>
                          <a:rPr lang="vi-VN" sz="1800" b="1" i="1" dirty="0">
                            <a:latin typeface="Cambria Math" panose="02040503050406030204" pitchFamily="18" charset="0"/>
                          </a:rPr>
                          <m:t>𝑹𝒂𝒏𝒈𝒆</m:t>
                        </m:r>
                      </m:e>
                      <m:sub>
                        <m:r>
                          <a:rPr lang="vi-VN" sz="1800" b="1" i="1" dirty="0">
                            <a:latin typeface="Cambria Math" panose="02040503050406030204" pitchFamily="18" charset="0"/>
                          </a:rPr>
                          <m:t>𝒏</m:t>
                        </m:r>
                        <m:r>
                          <a:rPr lang="vi-VN" sz="1800" b="1" i="1" dirty="0">
                            <a:latin typeface="Cambria Math" panose="02040503050406030204" pitchFamily="18" charset="0"/>
                          </a:rPr>
                          <m:t>,</m:t>
                        </m:r>
                        <m:r>
                          <a:rPr lang="vi-VN" sz="1800" b="1" i="1" dirty="0">
                            <a:latin typeface="Cambria Math" panose="02040503050406030204" pitchFamily="18" charset="0"/>
                          </a:rPr>
                          <m:t>𝒎</m:t>
                        </m:r>
                        <m:r>
                          <a:rPr lang="vi-VN" sz="1800" b="1" i="1" dirty="0">
                            <a:latin typeface="Cambria Math" panose="02040503050406030204" pitchFamily="18" charset="0"/>
                          </a:rPr>
                          <m:t>, </m:t>
                        </m:r>
                        <m:r>
                          <a:rPr lang="vi-VN" sz="1800" b="1" i="1" dirty="0">
                            <a:latin typeface="Cambria Math" panose="02040503050406030204" pitchFamily="18" charset="0"/>
                          </a:rPr>
                          <m:t>𝒕</m:t>
                        </m:r>
                      </m:sub>
                    </m:sSub>
                  </m:oMath>
                </a14:m>
                <a:r>
                  <a:rPr lang="en-US" sz="1800">
                    <a:latin typeface="Palatino Linotype" panose="02040502050505030304" pitchFamily="18" charset="0"/>
                  </a:rPr>
                  <a:t> = 0: </a:t>
                </a:r>
                <a:r>
                  <a:rPr lang="vi-VN" sz="1800">
                    <a:latin typeface="Palatino Linotype" panose="02040502050505030304" pitchFamily="18" charset="0"/>
                  </a:rPr>
                  <a:t>lớp không được gán</a:t>
                </a:r>
              </a:p>
              <a:p>
                <a:pPr marL="285750" indent="-285750">
                  <a:buFont typeface="Courier New" panose="02070309020205020404" pitchFamily="49" charset="0"/>
                  <a:buChar char="o"/>
                </a:pPr>
                <a14:m>
                  <m:oMath xmlns:m="http://schemas.openxmlformats.org/officeDocument/2006/math">
                    <m:sSub>
                      <m:sSubPr>
                        <m:ctrlPr>
                          <a:rPr lang="vi-VN" sz="1800" b="1" i="1" dirty="0" smtClean="0">
                            <a:latin typeface="Cambria Math" panose="02040503050406030204" pitchFamily="18" charset="0"/>
                          </a:rPr>
                        </m:ctrlPr>
                      </m:sSubPr>
                      <m:e>
                        <m:r>
                          <a:rPr lang="vi-VN" sz="1800" b="1" i="1" dirty="0">
                            <a:latin typeface="Cambria Math" panose="02040503050406030204" pitchFamily="18" charset="0"/>
                          </a:rPr>
                          <m:t>𝑹𝒂𝒏𝒈𝒆</m:t>
                        </m:r>
                      </m:e>
                      <m:sub>
                        <m:r>
                          <a:rPr lang="vi-VN" sz="1800" b="1" i="1" dirty="0">
                            <a:latin typeface="Cambria Math" panose="02040503050406030204" pitchFamily="18" charset="0"/>
                          </a:rPr>
                          <m:t>𝒏</m:t>
                        </m:r>
                        <m:r>
                          <a:rPr lang="vi-VN" sz="1800" b="1" i="1" dirty="0">
                            <a:latin typeface="Cambria Math" panose="02040503050406030204" pitchFamily="18" charset="0"/>
                          </a:rPr>
                          <m:t>,</m:t>
                        </m:r>
                        <m:r>
                          <a:rPr lang="vi-VN" sz="1800" b="1" i="1" dirty="0">
                            <a:latin typeface="Cambria Math" panose="02040503050406030204" pitchFamily="18" charset="0"/>
                          </a:rPr>
                          <m:t>𝒎</m:t>
                        </m:r>
                        <m:r>
                          <a:rPr lang="vi-VN" sz="1800" b="1" i="1" dirty="0">
                            <a:latin typeface="Cambria Math" panose="02040503050406030204" pitchFamily="18" charset="0"/>
                          </a:rPr>
                          <m:t>, </m:t>
                        </m:r>
                        <m:r>
                          <a:rPr lang="vi-VN" sz="1800" b="1" i="1" dirty="0">
                            <a:latin typeface="Cambria Math" panose="02040503050406030204" pitchFamily="18" charset="0"/>
                          </a:rPr>
                          <m:t>𝒕</m:t>
                        </m:r>
                      </m:sub>
                    </m:sSub>
                  </m:oMath>
                </a14:m>
                <a:r>
                  <a:rPr lang="en-US" sz="1800">
                    <a:latin typeface="Palatino Linotype" panose="02040502050505030304" pitchFamily="18" charset="0"/>
                  </a:rPr>
                  <a:t> = </a:t>
                </a:r>
                <a:r>
                  <a:rPr lang="vi-VN" sz="1800">
                    <a:latin typeface="Palatino Linotype" panose="02040502050505030304" pitchFamily="18" charset="0"/>
                  </a:rPr>
                  <a:t>d[m]</a:t>
                </a:r>
                <a:r>
                  <a:rPr lang="en-US" sz="1800">
                    <a:latin typeface="Palatino Linotype" panose="02040502050505030304" pitchFamily="18" charset="0"/>
                  </a:rPr>
                  <a:t>: </a:t>
                </a:r>
                <a:r>
                  <a:rPr lang="vi-VN" sz="1800">
                    <a:latin typeface="Palatino Linotype" panose="02040502050505030304" pitchFamily="18" charset="0"/>
                  </a:rPr>
                  <a:t>lớp không gán</a:t>
                </a:r>
                <a:endParaRPr lang="en-US"/>
              </a:p>
            </p:txBody>
          </p:sp>
        </mc:Choice>
        <mc:Fallback xmlns="">
          <p:sp>
            <p:nvSpPr>
              <p:cNvPr id="2" name="TextBox 1">
                <a:extLst>
                  <a:ext uri="{FF2B5EF4-FFF2-40B4-BE49-F238E27FC236}">
                    <a16:creationId xmlns:a16="http://schemas.microsoft.com/office/drawing/2014/main" id="{5F79B44E-9691-05EA-8713-A3BB680A8D38}"/>
                  </a:ext>
                </a:extLst>
              </p:cNvPr>
              <p:cNvSpPr txBox="1">
                <a:spLocks noRot="1" noChangeAspect="1" noMove="1" noResize="1" noEditPoints="1" noAdjustHandles="1" noChangeArrowheads="1" noChangeShapeType="1" noTextEdit="1"/>
              </p:cNvSpPr>
              <p:nvPr/>
            </p:nvSpPr>
            <p:spPr>
              <a:xfrm>
                <a:off x="1362456" y="4123944"/>
                <a:ext cx="3931920" cy="947695"/>
              </a:xfrm>
              <a:prstGeom prst="rect">
                <a:avLst/>
              </a:prstGeom>
              <a:blipFill>
                <a:blip r:embed="rId3"/>
                <a:stretch>
                  <a:fillRect l="-1085" t="-3226" r="-775" b="-8387"/>
                </a:stretch>
              </a:blipFill>
            </p:spPr>
            <p:txBody>
              <a:bodyPr/>
              <a:lstStyle/>
              <a:p>
                <a:r>
                  <a:rPr lang="vi-VN">
                    <a:noFill/>
                  </a:rPr>
                  <a:t> </a:t>
                </a:r>
              </a:p>
            </p:txBody>
          </p:sp>
        </mc:Fallback>
      </mc:AlternateContent>
    </p:spTree>
    <p:extLst>
      <p:ext uri="{BB962C8B-B14F-4D97-AF65-F5344CB8AC3E}">
        <p14:creationId xmlns:p14="http://schemas.microsoft.com/office/powerpoint/2010/main" val="1371917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2.2. CP</a:t>
            </a:r>
          </a:p>
        </p:txBody>
      </p:sp>
      <p:sp>
        <p:nvSpPr>
          <p:cNvPr id="6" name="Subtitle 2">
            <a:extLst>
              <a:ext uri="{FF2B5EF4-FFF2-40B4-BE49-F238E27FC236}">
                <a16:creationId xmlns:a16="http://schemas.microsoft.com/office/drawing/2014/main" id="{E68C758D-5325-B942-7C13-2A45FB61F655}"/>
              </a:ext>
            </a:extLst>
          </p:cNvPr>
          <p:cNvSpPr>
            <a:spLocks noGrp="1"/>
          </p:cNvSpPr>
          <p:nvPr>
            <p:ph type="subTitle"/>
          </p:nvPr>
        </p:nvSpPr>
        <p:spPr>
          <a:xfrm>
            <a:off x="609480" y="1183896"/>
            <a:ext cx="10972440" cy="3977280"/>
          </a:xfrm>
        </p:spPr>
        <p:txBody>
          <a:bodyPr/>
          <a:lstStyle/>
          <a:p>
            <a:r>
              <a:rPr lang="vi-VN" sz="2400" b="1">
                <a:latin typeface="+mn-lt"/>
              </a:rPr>
              <a:t>Ràng buộc:</a:t>
            </a:r>
          </a:p>
          <a:p>
            <a:endParaRPr lang="vi-VN" sz="2400">
              <a:latin typeface="+mn-lt"/>
            </a:endParaRPr>
          </a:p>
          <a:p>
            <a:r>
              <a:rPr lang="vi-VN" sz="2400" b="1" i="1">
                <a:latin typeface="+mn-lt"/>
              </a:rPr>
              <a:t>  Ràng buộc giữa tiết bắt đầu, tiết kết thúc và thời lượng:</a:t>
            </a:r>
            <a:endParaRPr lang="en-US" sz="2400" b="1" i="1">
              <a:latin typeface="+mn-lt"/>
            </a:endParaRPr>
          </a:p>
          <a:p>
            <a:endParaRPr lang="en-US" sz="2400">
              <a:latin typeface="+mn-lt"/>
            </a:endParaRPr>
          </a:p>
          <a:p>
            <a:endParaRPr lang="en-US" sz="2400">
              <a:latin typeface="+mn-lt"/>
            </a:endParaRPr>
          </a:p>
          <a:p>
            <a:r>
              <a:rPr lang="vi-VN" sz="2400" b="1" i="1">
                <a:latin typeface="+mn-lt"/>
              </a:rPr>
              <a:t>  Một lớp-môn chỉ có tối đa 1 giáo viên:</a:t>
            </a:r>
          </a:p>
          <a:p>
            <a:endParaRPr lang="vi-VN" sz="2400">
              <a:latin typeface="+mn-lt"/>
            </a:endParaRPr>
          </a:p>
          <a:p>
            <a:endParaRPr lang="vi-VN" sz="2400">
              <a:latin typeface="+mn-lt"/>
            </a:endParaRPr>
          </a:p>
          <a:p>
            <a:endParaRPr lang="vi-VN" sz="2400">
              <a:latin typeface="+mn-lt"/>
            </a:endParaRPr>
          </a:p>
          <a:p>
            <a:r>
              <a:rPr lang="vi-VN" sz="2400" b="1" i="1">
                <a:latin typeface="+mn-lt"/>
              </a:rPr>
              <a:t>  Không tồn tại các lớp-môn không hợp lệ:</a:t>
            </a:r>
          </a:p>
          <a:p>
            <a:endParaRPr lang="en-US" sz="2400">
              <a:latin typeface="+mn-lt"/>
            </a:endParaRPr>
          </a:p>
        </p:txBody>
      </p:sp>
      <p:pic>
        <p:nvPicPr>
          <p:cNvPr id="10" name="Picture 9">
            <a:extLst>
              <a:ext uri="{FF2B5EF4-FFF2-40B4-BE49-F238E27FC236}">
                <a16:creationId xmlns:a16="http://schemas.microsoft.com/office/drawing/2014/main" id="{2FD893F3-B3BE-5B66-87B4-0D6ACDEC9760}"/>
              </a:ext>
            </a:extLst>
          </p:cNvPr>
          <p:cNvPicPr>
            <a:picLocks noChangeAspect="1"/>
          </p:cNvPicPr>
          <p:nvPr/>
        </p:nvPicPr>
        <p:blipFill>
          <a:blip r:embed="rId2"/>
          <a:stretch>
            <a:fillRect/>
          </a:stretch>
        </p:blipFill>
        <p:spPr>
          <a:xfrm>
            <a:off x="1049602" y="2408347"/>
            <a:ext cx="10392771" cy="591640"/>
          </a:xfrm>
          <a:prstGeom prst="rect">
            <a:avLst/>
          </a:prstGeom>
        </p:spPr>
      </p:pic>
      <p:pic>
        <p:nvPicPr>
          <p:cNvPr id="12" name="Picture 11">
            <a:extLst>
              <a:ext uri="{FF2B5EF4-FFF2-40B4-BE49-F238E27FC236}">
                <a16:creationId xmlns:a16="http://schemas.microsoft.com/office/drawing/2014/main" id="{0BB73F97-39A9-19F0-8CF4-C1535E536B3F}"/>
              </a:ext>
            </a:extLst>
          </p:cNvPr>
          <p:cNvPicPr>
            <a:picLocks noChangeAspect="1"/>
          </p:cNvPicPr>
          <p:nvPr/>
        </p:nvPicPr>
        <p:blipFill>
          <a:blip r:embed="rId3"/>
          <a:stretch>
            <a:fillRect/>
          </a:stretch>
        </p:blipFill>
        <p:spPr>
          <a:xfrm>
            <a:off x="1049602" y="3369881"/>
            <a:ext cx="9740954" cy="976265"/>
          </a:xfrm>
          <a:prstGeom prst="rect">
            <a:avLst/>
          </a:prstGeom>
        </p:spPr>
      </p:pic>
      <p:pic>
        <p:nvPicPr>
          <p:cNvPr id="17" name="Picture 16">
            <a:extLst>
              <a:ext uri="{FF2B5EF4-FFF2-40B4-BE49-F238E27FC236}">
                <a16:creationId xmlns:a16="http://schemas.microsoft.com/office/drawing/2014/main" id="{06A47FAE-67AA-196E-3C17-786D35B29F3F}"/>
              </a:ext>
            </a:extLst>
          </p:cNvPr>
          <p:cNvPicPr>
            <a:picLocks noChangeAspect="1"/>
          </p:cNvPicPr>
          <p:nvPr/>
        </p:nvPicPr>
        <p:blipFill>
          <a:blip r:embed="rId4"/>
          <a:stretch>
            <a:fillRect/>
          </a:stretch>
        </p:blipFill>
        <p:spPr>
          <a:xfrm>
            <a:off x="1049602" y="4716040"/>
            <a:ext cx="6878246" cy="1021173"/>
          </a:xfrm>
          <a:prstGeom prst="rect">
            <a:avLst/>
          </a:prstGeom>
        </p:spPr>
      </p:pic>
    </p:spTree>
    <p:extLst>
      <p:ext uri="{BB962C8B-B14F-4D97-AF65-F5344CB8AC3E}">
        <p14:creationId xmlns:p14="http://schemas.microsoft.com/office/powerpoint/2010/main" val="2572576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2.2. CP</a:t>
            </a:r>
          </a:p>
        </p:txBody>
      </p:sp>
      <p:sp>
        <p:nvSpPr>
          <p:cNvPr id="6" name="Subtitle 2">
            <a:extLst>
              <a:ext uri="{FF2B5EF4-FFF2-40B4-BE49-F238E27FC236}">
                <a16:creationId xmlns:a16="http://schemas.microsoft.com/office/drawing/2014/main" id="{E68C758D-5325-B942-7C13-2A45FB61F655}"/>
              </a:ext>
            </a:extLst>
          </p:cNvPr>
          <p:cNvSpPr>
            <a:spLocks noGrp="1"/>
          </p:cNvSpPr>
          <p:nvPr>
            <p:ph type="subTitle"/>
          </p:nvPr>
        </p:nvSpPr>
        <p:spPr>
          <a:xfrm>
            <a:off x="609658" y="1189704"/>
            <a:ext cx="10972440" cy="3977280"/>
          </a:xfrm>
        </p:spPr>
        <p:txBody>
          <a:bodyPr/>
          <a:lstStyle/>
          <a:p>
            <a:r>
              <a:rPr lang="vi-VN" sz="2400" b="1">
                <a:latin typeface="+mn-lt"/>
              </a:rPr>
              <a:t>Ràng buộc:</a:t>
            </a:r>
          </a:p>
          <a:p>
            <a:endParaRPr lang="vi-VN" sz="2400" b="1" i="1">
              <a:latin typeface="+mn-lt"/>
            </a:endParaRPr>
          </a:p>
          <a:p>
            <a:r>
              <a:rPr lang="vi-VN" sz="2400" b="1" i="1">
                <a:latin typeface="+mn-lt"/>
              </a:rPr>
              <a:t>  Tiết bắt đầu và kết thúc phải nằm trong cùng một buổi học:</a:t>
            </a:r>
            <a:endParaRPr lang="en-US" sz="2400" b="1" i="1">
              <a:latin typeface="+mn-lt"/>
            </a:endParaRPr>
          </a:p>
          <a:p>
            <a:endParaRPr lang="en-US" sz="2400" b="1" i="1">
              <a:latin typeface="+mn-lt"/>
            </a:endParaRPr>
          </a:p>
          <a:p>
            <a:endParaRPr lang="en-US" sz="2400" b="1" i="1">
              <a:latin typeface="+mn-lt"/>
            </a:endParaRPr>
          </a:p>
          <a:p>
            <a:endParaRPr lang="en-US" sz="2400" b="1" i="1">
              <a:latin typeface="+mn-lt"/>
            </a:endParaRPr>
          </a:p>
          <a:p>
            <a:r>
              <a:rPr lang="vi-VN" sz="2400" b="1" i="1">
                <a:latin typeface="+mn-lt"/>
              </a:rPr>
              <a:t>  Các môn của một lớp không được gán chồng thời gian:</a:t>
            </a:r>
          </a:p>
          <a:p>
            <a:endParaRPr lang="vi-VN" sz="2400" b="1" i="1">
              <a:latin typeface="+mn-lt"/>
            </a:endParaRPr>
          </a:p>
          <a:p>
            <a:endParaRPr lang="vi-VN" sz="2400" b="1" i="1">
              <a:latin typeface="+mn-lt"/>
            </a:endParaRPr>
          </a:p>
          <a:p>
            <a:endParaRPr lang="vi-VN" sz="2400" b="1" i="1">
              <a:latin typeface="+mn-lt"/>
            </a:endParaRPr>
          </a:p>
          <a:p>
            <a:r>
              <a:rPr lang="vi-VN" sz="2400" b="1" i="1">
                <a:latin typeface="+mn-lt"/>
              </a:rPr>
              <a:t>  Các lớp-môn được gán của mỗi giáo viên không chồng thời gian:</a:t>
            </a:r>
            <a:endParaRPr lang="en-US" sz="2400" b="1" i="1">
              <a:latin typeface="+mn-lt"/>
            </a:endParaRPr>
          </a:p>
        </p:txBody>
      </p:sp>
      <p:pic>
        <p:nvPicPr>
          <p:cNvPr id="5" name="Picture 4">
            <a:extLst>
              <a:ext uri="{FF2B5EF4-FFF2-40B4-BE49-F238E27FC236}">
                <a16:creationId xmlns:a16="http://schemas.microsoft.com/office/drawing/2014/main" id="{CF6191DC-640D-09D5-F61F-7F202E051A70}"/>
              </a:ext>
            </a:extLst>
          </p:cNvPr>
          <p:cNvPicPr>
            <a:picLocks noChangeAspect="1"/>
          </p:cNvPicPr>
          <p:nvPr/>
        </p:nvPicPr>
        <p:blipFill>
          <a:blip r:embed="rId2"/>
          <a:stretch>
            <a:fillRect/>
          </a:stretch>
        </p:blipFill>
        <p:spPr>
          <a:xfrm>
            <a:off x="1146563" y="2346957"/>
            <a:ext cx="7201909" cy="935188"/>
          </a:xfrm>
          <a:prstGeom prst="rect">
            <a:avLst/>
          </a:prstGeom>
        </p:spPr>
      </p:pic>
      <p:pic>
        <p:nvPicPr>
          <p:cNvPr id="9" name="Picture 8">
            <a:extLst>
              <a:ext uri="{FF2B5EF4-FFF2-40B4-BE49-F238E27FC236}">
                <a16:creationId xmlns:a16="http://schemas.microsoft.com/office/drawing/2014/main" id="{DE73E845-E8E9-9374-9790-024F2313A004}"/>
              </a:ext>
            </a:extLst>
          </p:cNvPr>
          <p:cNvPicPr>
            <a:picLocks noChangeAspect="1"/>
          </p:cNvPicPr>
          <p:nvPr/>
        </p:nvPicPr>
        <p:blipFill>
          <a:blip r:embed="rId3"/>
          <a:stretch>
            <a:fillRect/>
          </a:stretch>
        </p:blipFill>
        <p:spPr>
          <a:xfrm>
            <a:off x="1146563" y="3714765"/>
            <a:ext cx="10551356" cy="935188"/>
          </a:xfrm>
          <a:prstGeom prst="rect">
            <a:avLst/>
          </a:prstGeom>
        </p:spPr>
      </p:pic>
      <p:pic>
        <p:nvPicPr>
          <p:cNvPr id="11" name="Picture 10">
            <a:extLst>
              <a:ext uri="{FF2B5EF4-FFF2-40B4-BE49-F238E27FC236}">
                <a16:creationId xmlns:a16="http://schemas.microsoft.com/office/drawing/2014/main" id="{726D8F69-80A7-6D0E-03D4-63E12595D415}"/>
              </a:ext>
            </a:extLst>
          </p:cNvPr>
          <p:cNvPicPr>
            <a:picLocks noChangeAspect="1"/>
          </p:cNvPicPr>
          <p:nvPr/>
        </p:nvPicPr>
        <p:blipFill>
          <a:blip r:embed="rId4"/>
          <a:stretch>
            <a:fillRect/>
          </a:stretch>
        </p:blipFill>
        <p:spPr>
          <a:xfrm>
            <a:off x="1146563" y="4977431"/>
            <a:ext cx="10101019" cy="896137"/>
          </a:xfrm>
          <a:prstGeom prst="rect">
            <a:avLst/>
          </a:prstGeom>
        </p:spPr>
      </p:pic>
    </p:spTree>
    <p:extLst>
      <p:ext uri="{BB962C8B-B14F-4D97-AF65-F5344CB8AC3E}">
        <p14:creationId xmlns:p14="http://schemas.microsoft.com/office/powerpoint/2010/main" val="403397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chemeClr val="bg1"/>
                </a:solidFill>
              </a:rPr>
              <a:t>2. </a:t>
            </a:r>
            <a:r>
              <a:rPr lang="vi-VN" sz="3200">
                <a:solidFill>
                  <a:schemeClr val="bg1"/>
                </a:solidFill>
              </a:rPr>
              <a:t>Các hướng giải quyết</a:t>
            </a:r>
            <a:endParaRPr lang="en-US" sz="32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a:t>
            </a:r>
            <a:r>
              <a:rPr lang="vi-VN" sz="2400">
                <a:solidFill>
                  <a:schemeClr val="bg1"/>
                </a:solidFill>
              </a:rPr>
              <a:t>.</a:t>
            </a:r>
            <a:r>
              <a:rPr lang="en-US" sz="2400">
                <a:solidFill>
                  <a:schemeClr val="bg1"/>
                </a:solidFill>
              </a:rPr>
              <a:t>2 </a:t>
            </a:r>
            <a:r>
              <a:rPr lang="vi-VN" sz="2400">
                <a:solidFill>
                  <a:schemeClr val="bg1"/>
                </a:solidFill>
              </a:rPr>
              <a:t>CP</a:t>
            </a:r>
            <a:endParaRPr lang="en-US" sz="2400">
              <a:solidFill>
                <a:schemeClr val="bg1"/>
              </a:solidFill>
            </a:endParaRPr>
          </a:p>
        </p:txBody>
      </p:sp>
      <p:sp>
        <p:nvSpPr>
          <p:cNvPr id="7" name="TextBox 6">
            <a:extLst>
              <a:ext uri="{FF2B5EF4-FFF2-40B4-BE49-F238E27FC236}">
                <a16:creationId xmlns:a16="http://schemas.microsoft.com/office/drawing/2014/main" id="{CFC39200-2061-6C35-171A-6056D1F31128}"/>
              </a:ext>
            </a:extLst>
          </p:cNvPr>
          <p:cNvSpPr txBox="1"/>
          <p:nvPr/>
        </p:nvSpPr>
        <p:spPr>
          <a:xfrm>
            <a:off x="894945" y="1673157"/>
            <a:ext cx="7484741" cy="461665"/>
          </a:xfrm>
          <a:prstGeom prst="rect">
            <a:avLst/>
          </a:prstGeom>
          <a:noFill/>
        </p:spPr>
        <p:txBody>
          <a:bodyPr wrap="none" rtlCol="0">
            <a:spAutoFit/>
          </a:bodyPr>
          <a:lstStyle/>
          <a:p>
            <a:r>
              <a:rPr lang="vi-VN" sz="2400" b="1"/>
              <a:t>Hàm mục tiêu: </a:t>
            </a:r>
            <a:r>
              <a:rPr lang="vi-VN" sz="2400"/>
              <a:t>Số lượng lớp-môn được gán là tối đa</a:t>
            </a:r>
            <a:endParaRPr lang="en-US" sz="2400"/>
          </a:p>
        </p:txBody>
      </p:sp>
      <p:pic>
        <p:nvPicPr>
          <p:cNvPr id="9" name="Picture 8">
            <a:extLst>
              <a:ext uri="{FF2B5EF4-FFF2-40B4-BE49-F238E27FC236}">
                <a16:creationId xmlns:a16="http://schemas.microsoft.com/office/drawing/2014/main" id="{8E2CABC2-5178-688B-D84A-732B0B64894E}"/>
              </a:ext>
            </a:extLst>
          </p:cNvPr>
          <p:cNvPicPr>
            <a:picLocks noChangeAspect="1"/>
          </p:cNvPicPr>
          <p:nvPr/>
        </p:nvPicPr>
        <p:blipFill>
          <a:blip r:embed="rId2"/>
          <a:stretch>
            <a:fillRect/>
          </a:stretch>
        </p:blipFill>
        <p:spPr>
          <a:xfrm>
            <a:off x="1660309" y="2723773"/>
            <a:ext cx="8871381" cy="1892401"/>
          </a:xfrm>
          <a:prstGeom prst="rect">
            <a:avLst/>
          </a:prstGeom>
        </p:spPr>
      </p:pic>
    </p:spTree>
    <p:extLst>
      <p:ext uri="{BB962C8B-B14F-4D97-AF65-F5344CB8AC3E}">
        <p14:creationId xmlns:p14="http://schemas.microsoft.com/office/powerpoint/2010/main" val="171580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56" descr="A collection of geometric shapes&#10;&#10;Description automatically generated">
            <a:extLst>
              <a:ext uri="{FF2B5EF4-FFF2-40B4-BE49-F238E27FC236}">
                <a16:creationId xmlns:a16="http://schemas.microsoft.com/office/drawing/2014/main" id="{DCFAD493-D7D0-40AE-6366-F01BEBDF6444}"/>
              </a:ext>
            </a:extLst>
          </p:cNvPr>
          <p:cNvPicPr>
            <a:picLocks noChangeAspect="1"/>
          </p:cNvPicPr>
          <p:nvPr/>
        </p:nvPicPr>
        <p:blipFill rotWithShape="1">
          <a:blip r:embed="rId2"/>
          <a:srcRect t="5125" b="16203"/>
          <a:stretch/>
        </p:blipFill>
        <p:spPr>
          <a:xfrm>
            <a:off x="20" y="10"/>
            <a:ext cx="12191980" cy="6857990"/>
          </a:xfrm>
          <a:prstGeom prst="rect">
            <a:avLst/>
          </a:prstGeom>
        </p:spPr>
      </p:pic>
      <p:sp useBgFill="1">
        <p:nvSpPr>
          <p:cNvPr id="61" name="Rectangle 60">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2D6D7BC-BA9B-43D2-BF1E-DA9553098703}"/>
              </a:ext>
            </a:extLst>
          </p:cNvPr>
          <p:cNvSpPr>
            <a:spLocks noGrp="1"/>
          </p:cNvSpPr>
          <p:nvPr>
            <p:ph type="title"/>
          </p:nvPr>
        </p:nvSpPr>
        <p:spPr>
          <a:xfrm>
            <a:off x="2090528" y="2299176"/>
            <a:ext cx="4131368" cy="1571164"/>
          </a:xfrm>
        </p:spPr>
        <p:txBody>
          <a:bodyPr vert="horz" lIns="91440" tIns="45720" rIns="91440" bIns="45720" rtlCol="0" anchor="t">
            <a:normAutofit fontScale="90000"/>
          </a:bodyPr>
          <a:lstStyle/>
          <a:p>
            <a:r>
              <a:rPr lang="en-US" sz="4800" b="1">
                <a:ln w="22225">
                  <a:solidFill>
                    <a:schemeClr val="accent2"/>
                  </a:solidFill>
                  <a:prstDash val="solid"/>
                </a:ln>
                <a:solidFill>
                  <a:schemeClr val="accent2">
                    <a:lumMod val="40000"/>
                    <a:lumOff val="60000"/>
                  </a:schemeClr>
                </a:solidFill>
              </a:rPr>
              <a:t>2.3 </a:t>
            </a:r>
            <a:r>
              <a:rPr lang="en-US" sz="4800" b="1" err="1">
                <a:ln w="22225">
                  <a:solidFill>
                    <a:schemeClr val="accent2"/>
                  </a:solidFill>
                  <a:prstDash val="solid"/>
                </a:ln>
                <a:solidFill>
                  <a:schemeClr val="accent2">
                    <a:lumMod val="40000"/>
                    <a:lumOff val="60000"/>
                  </a:schemeClr>
                </a:solidFill>
              </a:rPr>
              <a:t>Phương</a:t>
            </a:r>
            <a:r>
              <a:rPr lang="en-US" sz="4800" b="1">
                <a:ln w="22225">
                  <a:solidFill>
                    <a:schemeClr val="accent2"/>
                  </a:solidFill>
                  <a:prstDash val="solid"/>
                </a:ln>
                <a:solidFill>
                  <a:schemeClr val="accent2">
                    <a:lumMod val="40000"/>
                    <a:lumOff val="60000"/>
                  </a:schemeClr>
                </a:solidFill>
              </a:rPr>
              <a:t> </a:t>
            </a:r>
            <a:r>
              <a:rPr lang="en-US" sz="4800" b="1" err="1">
                <a:ln w="22225">
                  <a:solidFill>
                    <a:schemeClr val="accent2"/>
                  </a:solidFill>
                  <a:prstDash val="solid"/>
                </a:ln>
                <a:solidFill>
                  <a:schemeClr val="accent2">
                    <a:lumMod val="40000"/>
                    <a:lumOff val="60000"/>
                  </a:schemeClr>
                </a:solidFill>
              </a:rPr>
              <a:t>pháp</a:t>
            </a:r>
            <a:r>
              <a:rPr lang="en-US" sz="4800" b="1">
                <a:ln w="22225">
                  <a:solidFill>
                    <a:schemeClr val="accent2"/>
                  </a:solidFill>
                  <a:prstDash val="solid"/>
                </a:ln>
                <a:solidFill>
                  <a:schemeClr val="accent2">
                    <a:lumMod val="40000"/>
                    <a:lumOff val="60000"/>
                  </a:schemeClr>
                </a:solidFill>
              </a:rPr>
              <a:t> </a:t>
            </a:r>
            <a:r>
              <a:rPr lang="en-US" sz="4800" b="1" err="1">
                <a:ln w="22225">
                  <a:solidFill>
                    <a:schemeClr val="accent2"/>
                  </a:solidFill>
                  <a:prstDash val="solid"/>
                </a:ln>
                <a:solidFill>
                  <a:schemeClr val="accent2">
                    <a:lumMod val="40000"/>
                    <a:lumOff val="60000"/>
                  </a:schemeClr>
                </a:solidFill>
              </a:rPr>
              <a:t>Interger</a:t>
            </a:r>
            <a:r>
              <a:rPr lang="en-US" sz="4800" b="1">
                <a:ln w="22225">
                  <a:solidFill>
                    <a:schemeClr val="accent2"/>
                  </a:solidFill>
                  <a:prstDash val="solid"/>
                </a:ln>
                <a:solidFill>
                  <a:schemeClr val="accent2">
                    <a:lumMod val="40000"/>
                    <a:lumOff val="60000"/>
                  </a:schemeClr>
                </a:solidFill>
              </a:rPr>
              <a:t> Programing</a:t>
            </a:r>
            <a:endParaRPr lang="en-US" sz="4800" b="1">
              <a:ln w="22225">
                <a:solidFill>
                  <a:srgbClr val="ED7D31"/>
                </a:solidFill>
                <a:prstDash val="solid"/>
              </a:ln>
              <a:solidFill>
                <a:schemeClr val="accent2">
                  <a:lumMod val="40000"/>
                  <a:lumOff val="60000"/>
                </a:schemeClr>
              </a:solidFill>
            </a:endParaRPr>
          </a:p>
        </p:txBody>
      </p:sp>
      <p:cxnSp>
        <p:nvCxnSpPr>
          <p:cNvPr id="63" name="Straight Connector 62">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61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6" name="Picture 3" descr="Text&#10;&#10;Description automatically generated"/>
          <p:cNvPicPr/>
          <p:nvPr/>
        </p:nvPicPr>
        <p:blipFill>
          <a:blip r:embed="rId2"/>
          <a:stretch/>
        </p:blipFill>
        <p:spPr>
          <a:xfrm>
            <a:off x="392040" y="271440"/>
            <a:ext cx="3174120" cy="1153080"/>
          </a:xfrm>
          <a:prstGeom prst="rect">
            <a:avLst/>
          </a:prstGeom>
          <a:ln>
            <a:noFill/>
          </a:ln>
        </p:spPr>
      </p:pic>
      <p:sp>
        <p:nvSpPr>
          <p:cNvPr id="307" name="CustomShape 1"/>
          <p:cNvSpPr/>
          <p:nvPr/>
        </p:nvSpPr>
        <p:spPr>
          <a:xfrm>
            <a:off x="695520" y="2269440"/>
            <a:ext cx="8251560" cy="848520"/>
          </a:xfrm>
          <a:prstGeom prst="rect">
            <a:avLst/>
          </a:prstGeom>
          <a:noFill/>
          <a:ln>
            <a:noFill/>
          </a:ln>
        </p:spPr>
        <p:style>
          <a:lnRef idx="0">
            <a:scrgbClr r="0" g="0" b="0"/>
          </a:lnRef>
          <a:fillRef idx="0">
            <a:scrgbClr r="0" g="0" b="0"/>
          </a:fillRef>
          <a:effectRef idx="0">
            <a:scrgbClr r="0" g="0" b="0"/>
          </a:effectRef>
          <a:fontRef idx="minor"/>
        </p:style>
      </p:sp>
      <p:sp>
        <p:nvSpPr>
          <p:cNvPr id="308" name="CustomShape 2"/>
          <p:cNvSpPr/>
          <p:nvPr/>
        </p:nvSpPr>
        <p:spPr>
          <a:xfrm>
            <a:off x="695520" y="3403080"/>
            <a:ext cx="6095520" cy="2223360"/>
          </a:xfrm>
          <a:prstGeom prst="rect">
            <a:avLst/>
          </a:prstGeom>
          <a:noFill/>
          <a:ln>
            <a:noFill/>
          </a:ln>
        </p:spPr>
        <p:style>
          <a:lnRef idx="0">
            <a:scrgbClr r="0" g="0" b="0"/>
          </a:lnRef>
          <a:fillRef idx="0">
            <a:scrgbClr r="0" g="0" b="0"/>
          </a:fillRef>
          <a:effectRef idx="0">
            <a:scrgbClr r="0" g="0" b="0"/>
          </a:effectRef>
          <a:fontRef idx="minor"/>
        </p:style>
      </p:sp>
      <p:sp>
        <p:nvSpPr>
          <p:cNvPr id="309" name="CustomShape 3"/>
          <p:cNvSpPr/>
          <p:nvPr/>
        </p:nvSpPr>
        <p:spPr>
          <a:xfrm>
            <a:off x="6962400" y="3269880"/>
            <a:ext cx="4329000" cy="1369440"/>
          </a:xfrm>
          <a:prstGeom prst="rect">
            <a:avLst/>
          </a:prstGeom>
          <a:noFill/>
          <a:ln>
            <a:noFill/>
          </a:ln>
        </p:spPr>
        <p:style>
          <a:lnRef idx="0">
            <a:scrgbClr r="0" g="0" b="0"/>
          </a:lnRef>
          <a:fillRef idx="0">
            <a:scrgbClr r="0" g="0" b="0"/>
          </a:fillRef>
          <a:effectRef idx="0">
            <a:scrgbClr r="0" g="0" b="0"/>
          </a:effectRef>
          <a:fontRef idx="minor"/>
        </p:style>
      </p:sp>
      <p:sp>
        <p:nvSpPr>
          <p:cNvPr id="2" name="Title 1">
            <a:extLst>
              <a:ext uri="{FF2B5EF4-FFF2-40B4-BE49-F238E27FC236}">
                <a16:creationId xmlns:a16="http://schemas.microsoft.com/office/drawing/2014/main" id="{A85DA799-8E2D-4117-83A2-8917F2B4647A}"/>
              </a:ext>
            </a:extLst>
          </p:cNvPr>
          <p:cNvSpPr>
            <a:spLocks noGrp="1"/>
          </p:cNvSpPr>
          <p:nvPr>
            <p:ph type="title"/>
          </p:nvPr>
        </p:nvSpPr>
        <p:spPr>
          <a:xfrm>
            <a:off x="695520" y="2009880"/>
            <a:ext cx="9589022" cy="1144800"/>
          </a:xfrm>
        </p:spPr>
        <p:txBody>
          <a:bodyPr/>
          <a:lstStyle/>
          <a:p>
            <a:r>
              <a:rPr lang="en-US"/>
              <a:t>CLASS_COURSES_TIMETABLE</a:t>
            </a:r>
          </a:p>
        </p:txBody>
      </p:sp>
      <p:sp>
        <p:nvSpPr>
          <p:cNvPr id="3" name="Subtitle 2">
            <a:extLst>
              <a:ext uri="{FF2B5EF4-FFF2-40B4-BE49-F238E27FC236}">
                <a16:creationId xmlns:a16="http://schemas.microsoft.com/office/drawing/2014/main" id="{BFF4B186-F629-4277-8E8C-90DE62ABD438}"/>
              </a:ext>
            </a:extLst>
          </p:cNvPr>
          <p:cNvSpPr>
            <a:spLocks noGrp="1"/>
          </p:cNvSpPr>
          <p:nvPr>
            <p:ph type="subTitle"/>
          </p:nvPr>
        </p:nvSpPr>
        <p:spPr>
          <a:xfrm>
            <a:off x="1979100" y="3255665"/>
            <a:ext cx="7257367" cy="2370775"/>
          </a:xfrm>
        </p:spPr>
        <p:txBody>
          <a:bodyPr numCol="2"/>
          <a:lstStyle/>
          <a:p>
            <a:pPr>
              <a:lnSpc>
                <a:spcPct val="150000"/>
              </a:lnSpc>
            </a:pPr>
            <a:r>
              <a:rPr lang="en-US" sz="2000" err="1"/>
              <a:t>Người</a:t>
            </a:r>
            <a:r>
              <a:rPr lang="en-US" sz="2000"/>
              <a:t> </a:t>
            </a:r>
            <a:r>
              <a:rPr lang="en-US" sz="2000" err="1"/>
              <a:t>hướng</a:t>
            </a:r>
            <a:r>
              <a:rPr lang="en-US" sz="2000"/>
              <a:t> </a:t>
            </a:r>
            <a:r>
              <a:rPr lang="en-US" sz="2000" err="1"/>
              <a:t>dẫn</a:t>
            </a:r>
            <a:r>
              <a:rPr lang="en-US" sz="2000"/>
              <a:t>: </a:t>
            </a:r>
          </a:p>
          <a:p>
            <a:pPr>
              <a:lnSpc>
                <a:spcPct val="150000"/>
              </a:lnSpc>
            </a:pPr>
            <a:r>
              <a:rPr lang="en-US" sz="2000" err="1"/>
              <a:t>Học</a:t>
            </a:r>
            <a:r>
              <a:rPr lang="en-US" sz="2000"/>
              <a:t> </a:t>
            </a:r>
            <a:r>
              <a:rPr lang="en-US" sz="2000" err="1"/>
              <a:t>phần</a:t>
            </a:r>
            <a:r>
              <a:rPr lang="en-US" sz="2000"/>
              <a:t>:</a:t>
            </a:r>
          </a:p>
          <a:p>
            <a:pPr>
              <a:lnSpc>
                <a:spcPct val="150000"/>
              </a:lnSpc>
            </a:pPr>
            <a:r>
              <a:rPr lang="en-US" sz="2000" err="1"/>
              <a:t>Mã</a:t>
            </a:r>
            <a:r>
              <a:rPr lang="en-US" sz="2000"/>
              <a:t> </a:t>
            </a:r>
            <a:r>
              <a:rPr lang="en-US" sz="2000" err="1"/>
              <a:t>học</a:t>
            </a:r>
            <a:r>
              <a:rPr lang="en-US" sz="2000"/>
              <a:t> </a:t>
            </a:r>
            <a:r>
              <a:rPr lang="en-US" sz="2000" err="1"/>
              <a:t>phần</a:t>
            </a:r>
            <a:r>
              <a:rPr lang="en-US" sz="2000"/>
              <a:t>:</a:t>
            </a:r>
          </a:p>
          <a:p>
            <a:pPr>
              <a:lnSpc>
                <a:spcPct val="150000"/>
              </a:lnSpc>
            </a:pPr>
            <a:r>
              <a:rPr lang="en-US" sz="2000" err="1"/>
              <a:t>Mã</a:t>
            </a:r>
            <a:r>
              <a:rPr lang="en-US" sz="2000"/>
              <a:t> </a:t>
            </a:r>
            <a:r>
              <a:rPr lang="en-US" sz="2000" err="1"/>
              <a:t>lớp</a:t>
            </a:r>
            <a:r>
              <a:rPr lang="en-US" sz="2000"/>
              <a:t>:</a:t>
            </a:r>
          </a:p>
          <a:p>
            <a:pPr>
              <a:lnSpc>
                <a:spcPct val="150000"/>
              </a:lnSpc>
            </a:pPr>
            <a:r>
              <a:rPr lang="en-US" sz="2000" err="1"/>
              <a:t>Nhóm</a:t>
            </a:r>
            <a:r>
              <a:rPr lang="en-US" sz="2000"/>
              <a:t>:</a:t>
            </a:r>
          </a:p>
          <a:p>
            <a:pPr>
              <a:lnSpc>
                <a:spcPct val="150000"/>
              </a:lnSpc>
            </a:pPr>
            <a:r>
              <a:rPr lang="en-US" sz="2000"/>
              <a:t>TS. </a:t>
            </a:r>
            <a:r>
              <a:rPr lang="en-US" sz="2000" err="1"/>
              <a:t>Bùi</a:t>
            </a:r>
            <a:r>
              <a:rPr lang="en-US" sz="2000"/>
              <a:t> </a:t>
            </a:r>
            <a:r>
              <a:rPr lang="en-US" sz="2000" err="1"/>
              <a:t>Quốc</a:t>
            </a:r>
            <a:r>
              <a:rPr lang="en-US" sz="2000"/>
              <a:t> </a:t>
            </a:r>
            <a:r>
              <a:rPr lang="en-US" sz="2000" err="1"/>
              <a:t>Trung</a:t>
            </a:r>
            <a:r>
              <a:rPr lang="en-US" sz="2000"/>
              <a:t> </a:t>
            </a:r>
          </a:p>
          <a:p>
            <a:pPr>
              <a:lnSpc>
                <a:spcPct val="150000"/>
              </a:lnSpc>
            </a:pPr>
            <a:r>
              <a:rPr lang="en-US" sz="2000" err="1"/>
              <a:t>Tối</a:t>
            </a:r>
            <a:r>
              <a:rPr lang="en-US" sz="2000"/>
              <a:t> </a:t>
            </a:r>
            <a:r>
              <a:rPr lang="en-US" sz="2000" err="1"/>
              <a:t>ưu</a:t>
            </a:r>
            <a:r>
              <a:rPr lang="en-US" sz="2000"/>
              <a:t> </a:t>
            </a:r>
            <a:r>
              <a:rPr lang="en-US" sz="2000" err="1"/>
              <a:t>lập</a:t>
            </a:r>
            <a:r>
              <a:rPr lang="en-US" sz="2000"/>
              <a:t> </a:t>
            </a:r>
            <a:r>
              <a:rPr lang="en-US" sz="2000" err="1"/>
              <a:t>kế</a:t>
            </a:r>
            <a:r>
              <a:rPr lang="en-US" sz="2000"/>
              <a:t> </a:t>
            </a:r>
            <a:r>
              <a:rPr lang="en-US" sz="2000" err="1"/>
              <a:t>hoạch</a:t>
            </a:r>
            <a:endParaRPr lang="en-US" sz="2000"/>
          </a:p>
          <a:p>
            <a:pPr>
              <a:lnSpc>
                <a:spcPct val="150000"/>
              </a:lnSpc>
            </a:pPr>
            <a:r>
              <a:rPr lang="en-US" sz="2000"/>
              <a:t>IT4663</a:t>
            </a:r>
          </a:p>
          <a:p>
            <a:pPr>
              <a:lnSpc>
                <a:spcPct val="150000"/>
              </a:lnSpc>
            </a:pPr>
            <a:r>
              <a:rPr lang="en-US" sz="2000"/>
              <a:t>141329</a:t>
            </a:r>
          </a:p>
          <a:p>
            <a:pPr>
              <a:lnSpc>
                <a:spcPct val="150000"/>
              </a:lnSpc>
            </a:pPr>
            <a:r>
              <a:rPr lang="en-US" sz="2000"/>
              <a:t>05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2.3. IP</a:t>
            </a:r>
          </a:p>
        </p:txBody>
      </p:sp>
      <mc:AlternateContent xmlns:mc="http://schemas.openxmlformats.org/markup-compatibility/2006" xmlns:a14="http://schemas.microsoft.com/office/drawing/2010/main">
        <mc:Choice Requires="a14">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338759" y="1398508"/>
                <a:ext cx="11214023" cy="4598213"/>
              </a:xfrm>
            </p:spPr>
            <p:txBody>
              <a:bodyPr/>
              <a:lstStyle/>
              <a:p>
                <a:pPr algn="just">
                  <a:lnSpc>
                    <a:spcPct val="120000"/>
                  </a:lnSpc>
                </a:pPr>
                <a:r>
                  <a:rPr lang="en-US" sz="2400"/>
                  <a:t>2.3.1. </a:t>
                </a:r>
                <a:r>
                  <a:rPr lang="en-US" sz="2400" err="1"/>
                  <a:t>Dữ</a:t>
                </a:r>
                <a:r>
                  <a:rPr lang="en-US" sz="2400"/>
                  <a:t> </a:t>
                </a:r>
                <a:r>
                  <a:rPr lang="en-US" sz="2400" err="1"/>
                  <a:t>liệu</a:t>
                </a:r>
                <a:r>
                  <a:rPr lang="en-US" sz="2400"/>
                  <a:t> </a:t>
                </a:r>
                <a:r>
                  <a:rPr lang="en-US" sz="2400" err="1"/>
                  <a:t>đầu</a:t>
                </a:r>
                <a:r>
                  <a:rPr lang="en-US" sz="2400"/>
                  <a:t> </a:t>
                </a:r>
                <a:r>
                  <a:rPr lang="en-US" sz="2400" err="1"/>
                  <a:t>vào</a:t>
                </a:r>
                <a:r>
                  <a:rPr lang="en-US" sz="2400"/>
                  <a:t>:</a:t>
                </a:r>
              </a:p>
              <a:p>
                <a:pPr marL="342900" indent="-342900" algn="just">
                  <a:lnSpc>
                    <a:spcPct val="120000"/>
                  </a:lnSpc>
                  <a:buFontTx/>
                  <a:buChar char="-"/>
                </a:pPr>
                <a14:m>
                  <m:oMath xmlns:m="http://schemas.openxmlformats.org/officeDocument/2006/math">
                    <m:r>
                      <a:rPr lang="en-US" sz="2400" i="1" dirty="0" smtClean="0">
                        <a:solidFill>
                          <a:schemeClr val="accent1">
                            <a:lumMod val="75000"/>
                          </a:schemeClr>
                        </a:solidFill>
                        <a:latin typeface="Cambria Math" panose="02040503050406030204" pitchFamily="18" charset="0"/>
                      </a:rPr>
                      <m:t>𝑁</m:t>
                    </m:r>
                    <m:r>
                      <a:rPr lang="en-US" sz="2400" b="0" i="1" dirty="0" smtClean="0">
                        <a:solidFill>
                          <a:schemeClr val="accent1">
                            <a:lumMod val="75000"/>
                          </a:schemeClr>
                        </a:solidFill>
                        <a:latin typeface="Cambria Math" panose="02040503050406030204" pitchFamily="18" charset="0"/>
                      </a:rPr>
                      <m:t>𝑢𝑚</m:t>
                    </m:r>
                    <m:r>
                      <a:rPr lang="en-US" sz="2400" b="0" i="1" dirty="0" smtClean="0">
                        <a:solidFill>
                          <a:schemeClr val="accent1">
                            <a:lumMod val="75000"/>
                          </a:schemeClr>
                        </a:solidFill>
                        <a:latin typeface="Cambria Math" panose="02040503050406030204" pitchFamily="18" charset="0"/>
                      </a:rPr>
                      <m:t>_</m:t>
                    </m:r>
                    <m:r>
                      <a:rPr lang="en-US" sz="2400" b="0" i="1" dirty="0" smtClean="0">
                        <a:solidFill>
                          <a:schemeClr val="accent1">
                            <a:lumMod val="75000"/>
                          </a:schemeClr>
                        </a:solidFill>
                        <a:latin typeface="Cambria Math" panose="02040503050406030204" pitchFamily="18" charset="0"/>
                      </a:rPr>
                      <m:t>𝑜𝑓</m:t>
                    </m:r>
                    <m:r>
                      <a:rPr lang="en-US" sz="2400" b="0" i="1" dirty="0" smtClean="0">
                        <a:solidFill>
                          <a:schemeClr val="accent1">
                            <a:lumMod val="75000"/>
                          </a:schemeClr>
                        </a:solidFill>
                        <a:latin typeface="Cambria Math" panose="02040503050406030204" pitchFamily="18" charset="0"/>
                      </a:rPr>
                      <m:t>_</m:t>
                    </m:r>
                    <m:r>
                      <a:rPr lang="en-US" sz="2400" b="0" i="1" dirty="0" smtClean="0">
                        <a:solidFill>
                          <a:schemeClr val="accent1">
                            <a:lumMod val="75000"/>
                          </a:schemeClr>
                        </a:solidFill>
                        <a:latin typeface="Cambria Math" panose="02040503050406030204" pitchFamily="18" charset="0"/>
                      </a:rPr>
                      <m:t>𝐶𝑙𝑎𝑠𝑠𝑒𝑠</m:t>
                    </m:r>
                    <m:r>
                      <a:rPr lang="en-US" sz="2400" i="1" dirty="0" smtClean="0">
                        <a:latin typeface="Cambria Math" panose="02040503050406030204" pitchFamily="18" charset="0"/>
                      </a:rPr>
                      <m:t>,</m:t>
                    </m:r>
                    <m:r>
                      <a:rPr lang="en-US" sz="2400" b="0" i="1" dirty="0" smtClean="0">
                        <a:solidFill>
                          <a:schemeClr val="accent1">
                            <a:lumMod val="75000"/>
                          </a:schemeClr>
                        </a:solidFill>
                        <a:latin typeface="Cambria Math" panose="02040503050406030204" pitchFamily="18" charset="0"/>
                      </a:rPr>
                      <m:t>𝑁𝑢𝑚</m:t>
                    </m:r>
                    <m:r>
                      <a:rPr lang="en-US" sz="2400" b="0" i="1" dirty="0" smtClean="0">
                        <a:solidFill>
                          <a:schemeClr val="accent1">
                            <a:lumMod val="75000"/>
                          </a:schemeClr>
                        </a:solidFill>
                        <a:latin typeface="Cambria Math" panose="02040503050406030204" pitchFamily="18" charset="0"/>
                      </a:rPr>
                      <m:t>_</m:t>
                    </m:r>
                    <m:r>
                      <a:rPr lang="en-US" sz="2400" b="0" i="1" dirty="0" smtClean="0">
                        <a:solidFill>
                          <a:schemeClr val="accent1">
                            <a:lumMod val="75000"/>
                          </a:schemeClr>
                        </a:solidFill>
                        <a:latin typeface="Cambria Math" panose="02040503050406030204" pitchFamily="18" charset="0"/>
                      </a:rPr>
                      <m:t>𝑜𝑓</m:t>
                    </m:r>
                    <m:r>
                      <a:rPr lang="en-US" sz="2400" b="0" i="1" dirty="0" smtClean="0">
                        <a:solidFill>
                          <a:schemeClr val="accent1">
                            <a:lumMod val="75000"/>
                          </a:schemeClr>
                        </a:solidFill>
                        <a:latin typeface="Cambria Math" panose="02040503050406030204" pitchFamily="18" charset="0"/>
                      </a:rPr>
                      <m:t>_</m:t>
                    </m:r>
                    <m:r>
                      <a:rPr lang="en-US" sz="2400" b="0" i="1" dirty="0" smtClean="0">
                        <a:solidFill>
                          <a:schemeClr val="accent1">
                            <a:lumMod val="75000"/>
                          </a:schemeClr>
                        </a:solidFill>
                        <a:latin typeface="Cambria Math" panose="02040503050406030204" pitchFamily="18" charset="0"/>
                      </a:rPr>
                      <m:t>𝑆𝑢𝑏𝑗𝑒𝑐𝑡</m:t>
                    </m:r>
                    <m:r>
                      <a:rPr lang="en-US" sz="2400" i="1" dirty="0" smtClean="0">
                        <a:latin typeface="Cambria Math" panose="02040503050406030204" pitchFamily="18" charset="0"/>
                      </a:rPr>
                      <m:t>,</m:t>
                    </m:r>
                    <m:r>
                      <a:rPr lang="en-US" sz="2400" b="0" i="1" dirty="0" smtClean="0">
                        <a:solidFill>
                          <a:schemeClr val="accent1">
                            <a:lumMod val="75000"/>
                          </a:schemeClr>
                        </a:solidFill>
                        <a:latin typeface="Cambria Math" panose="02040503050406030204" pitchFamily="18" charset="0"/>
                      </a:rPr>
                      <m:t>𝑁𝑢𝑚</m:t>
                    </m:r>
                    <m:r>
                      <a:rPr lang="en-US" sz="2400" b="0" i="1" dirty="0" smtClean="0">
                        <a:solidFill>
                          <a:schemeClr val="accent1">
                            <a:lumMod val="75000"/>
                          </a:schemeClr>
                        </a:solidFill>
                        <a:latin typeface="Cambria Math" panose="02040503050406030204" pitchFamily="18" charset="0"/>
                      </a:rPr>
                      <m:t>_</m:t>
                    </m:r>
                    <m:r>
                      <a:rPr lang="en-US" sz="2400" b="0" i="1" dirty="0" smtClean="0">
                        <a:solidFill>
                          <a:schemeClr val="accent1">
                            <a:lumMod val="75000"/>
                          </a:schemeClr>
                        </a:solidFill>
                        <a:latin typeface="Cambria Math" panose="02040503050406030204" pitchFamily="18" charset="0"/>
                      </a:rPr>
                      <m:t>𝑜𝑓</m:t>
                    </m:r>
                    <m:r>
                      <a:rPr lang="en-US" sz="2400" b="0" i="1" dirty="0" smtClean="0">
                        <a:solidFill>
                          <a:schemeClr val="accent1">
                            <a:lumMod val="75000"/>
                          </a:schemeClr>
                        </a:solidFill>
                        <a:latin typeface="Cambria Math" panose="02040503050406030204" pitchFamily="18" charset="0"/>
                      </a:rPr>
                      <m:t>_</m:t>
                    </m:r>
                    <m:r>
                      <a:rPr lang="en-US" sz="2400" b="0" i="1" dirty="0" smtClean="0">
                        <a:solidFill>
                          <a:schemeClr val="accent1">
                            <a:lumMod val="75000"/>
                          </a:schemeClr>
                        </a:solidFill>
                        <a:latin typeface="Cambria Math" panose="02040503050406030204" pitchFamily="18" charset="0"/>
                      </a:rPr>
                      <m:t>𝑇𝑒𝑎𝑐h𝑒𝑟</m:t>
                    </m:r>
                    <m:r>
                      <a:rPr lang="en-US" sz="2400" i="1" dirty="0">
                        <a:solidFill>
                          <a:schemeClr val="accent1">
                            <a:lumMod val="75000"/>
                          </a:schemeClr>
                        </a:solidFill>
                        <a:latin typeface="Cambria Math" panose="02040503050406030204" pitchFamily="18" charset="0"/>
                      </a:rPr>
                      <m:t> </m:t>
                    </m:r>
                  </m:oMath>
                </a14:m>
                <a:r>
                  <a:rPr lang="en-US" sz="2400" err="1"/>
                  <a:t>tương</a:t>
                </a:r>
                <a:r>
                  <a:rPr lang="en-US" sz="2400"/>
                  <a:t> </a:t>
                </a:r>
                <a:r>
                  <a:rPr lang="en-US" sz="2400" err="1"/>
                  <a:t>ứng</a:t>
                </a:r>
                <a:r>
                  <a:rPr lang="en-US" sz="2400"/>
                  <a:t> </a:t>
                </a:r>
                <a:r>
                  <a:rPr lang="en-US" sz="2400" err="1"/>
                  <a:t>là</a:t>
                </a:r>
                <a:r>
                  <a:rPr lang="en-US" sz="2400"/>
                  <a:t> </a:t>
                </a:r>
                <a:r>
                  <a:rPr lang="en-US" sz="2400" err="1"/>
                  <a:t>số</a:t>
                </a:r>
                <a:r>
                  <a:rPr lang="en-US" sz="2400"/>
                  <a:t> </a:t>
                </a:r>
                <a:r>
                  <a:rPr lang="en-US" sz="2400" err="1"/>
                  <a:t>lớp</a:t>
                </a:r>
                <a:r>
                  <a:rPr lang="en-US" sz="2400"/>
                  <a:t>, </a:t>
                </a:r>
                <a:r>
                  <a:rPr lang="en-US" sz="2400" err="1"/>
                  <a:t>số</a:t>
                </a:r>
                <a:r>
                  <a:rPr lang="en-US" sz="2400"/>
                  <a:t> </a:t>
                </a:r>
                <a:r>
                  <a:rPr lang="en-US" sz="2400" err="1"/>
                  <a:t>môn</a:t>
                </a:r>
                <a:r>
                  <a:rPr lang="en-US" sz="2400"/>
                  <a:t>, </a:t>
                </a:r>
                <a:r>
                  <a:rPr lang="en-US" sz="2400" err="1"/>
                  <a:t>số</a:t>
                </a:r>
                <a:r>
                  <a:rPr lang="en-US" sz="2400"/>
                  <a:t> </a:t>
                </a:r>
                <a:r>
                  <a:rPr lang="en-US" sz="2400" err="1"/>
                  <a:t>giáo</a:t>
                </a:r>
                <a:r>
                  <a:rPr lang="en-US" sz="2400"/>
                  <a:t> </a:t>
                </a:r>
                <a:r>
                  <a:rPr lang="en-US" sz="2400" err="1"/>
                  <a:t>viên</a:t>
                </a:r>
                <a:r>
                  <a:rPr lang="en-US" sz="2400"/>
                  <a:t> (GV) </a:t>
                </a:r>
                <a:r>
                  <a:rPr lang="en-US" sz="2400" err="1"/>
                  <a:t>được</a:t>
                </a:r>
                <a:r>
                  <a:rPr lang="en-US" sz="2400"/>
                  <a:t> </a:t>
                </a:r>
                <a:r>
                  <a:rPr lang="en-US" sz="2400" err="1"/>
                  <a:t>phân</a:t>
                </a:r>
                <a:r>
                  <a:rPr lang="en-US" sz="2400"/>
                  <a:t> </a:t>
                </a:r>
                <a:r>
                  <a:rPr lang="en-US" sz="2400" err="1"/>
                  <a:t>công</a:t>
                </a:r>
                <a:endParaRPr lang="en-US" sz="2400"/>
              </a:p>
              <a:p>
                <a:pPr marL="342900" indent="-342900" algn="just">
                  <a:lnSpc>
                    <a:spcPct val="120000"/>
                  </a:lnSpc>
                  <a:buFontTx/>
                  <a:buChar char="-"/>
                </a:pPr>
                <a14:m>
                  <m:oMath xmlns:m="http://schemas.openxmlformats.org/officeDocument/2006/math">
                    <m:r>
                      <a:rPr lang="en-US" sz="2400" i="1" dirty="0" smtClean="0">
                        <a:solidFill>
                          <a:schemeClr val="accent1">
                            <a:lumMod val="75000"/>
                          </a:schemeClr>
                        </a:solidFill>
                        <a:latin typeface="Cambria Math" panose="02040503050406030204" pitchFamily="18" charset="0"/>
                      </a:rPr>
                      <m:t>𝑁</m:t>
                    </m:r>
                    <m:r>
                      <a:rPr lang="en-US" sz="2400" b="0" i="1" dirty="0" smtClean="0">
                        <a:solidFill>
                          <a:schemeClr val="accent1">
                            <a:lumMod val="75000"/>
                          </a:schemeClr>
                        </a:solidFill>
                        <a:latin typeface="Cambria Math" panose="02040503050406030204" pitchFamily="18" charset="0"/>
                      </a:rPr>
                      <m:t>𝑢𝑚</m:t>
                    </m:r>
                    <m:r>
                      <a:rPr lang="en-US" sz="2400" b="0" i="1" dirty="0" smtClean="0">
                        <a:solidFill>
                          <a:schemeClr val="accent1">
                            <a:lumMod val="75000"/>
                          </a:schemeClr>
                        </a:solidFill>
                        <a:latin typeface="Cambria Math" panose="02040503050406030204" pitchFamily="18" charset="0"/>
                      </a:rPr>
                      <m:t>_</m:t>
                    </m:r>
                    <m:r>
                      <a:rPr lang="en-US" sz="2400" b="0" i="1" dirty="0" smtClean="0">
                        <a:solidFill>
                          <a:schemeClr val="accent1">
                            <a:lumMod val="75000"/>
                          </a:schemeClr>
                        </a:solidFill>
                        <a:latin typeface="Cambria Math" panose="02040503050406030204" pitchFamily="18" charset="0"/>
                      </a:rPr>
                      <m:t>𝑜𝑓</m:t>
                    </m:r>
                    <m:r>
                      <a:rPr lang="en-US" sz="2400" b="0" i="1" dirty="0" smtClean="0">
                        <a:solidFill>
                          <a:schemeClr val="accent1">
                            <a:lumMod val="75000"/>
                          </a:schemeClr>
                        </a:solidFill>
                        <a:latin typeface="Cambria Math" panose="02040503050406030204" pitchFamily="18" charset="0"/>
                      </a:rPr>
                      <m:t>_</m:t>
                    </m:r>
                    <m:r>
                      <a:rPr lang="en-US" sz="2400" b="0" i="1" dirty="0" smtClean="0">
                        <a:solidFill>
                          <a:schemeClr val="accent1">
                            <a:lumMod val="75000"/>
                          </a:schemeClr>
                        </a:solidFill>
                        <a:latin typeface="Cambria Math" panose="02040503050406030204" pitchFamily="18" charset="0"/>
                      </a:rPr>
                      <m:t>𝑆𝑒𝑠𝑠𝑖𝑜𝑛</m:t>
                    </m:r>
                    <m:r>
                      <a:rPr lang="en-US" sz="2400" i="1" dirty="0" smtClean="0">
                        <a:latin typeface="Cambria Math" panose="02040503050406030204" pitchFamily="18" charset="0"/>
                      </a:rPr>
                      <m:t>,</m:t>
                    </m:r>
                    <m:r>
                      <a:rPr lang="en-US" sz="2400" b="0" i="1" dirty="0" smtClean="0">
                        <a:solidFill>
                          <a:schemeClr val="accent1">
                            <a:lumMod val="75000"/>
                          </a:schemeClr>
                        </a:solidFill>
                        <a:latin typeface="Cambria Math" panose="02040503050406030204" pitchFamily="18" charset="0"/>
                      </a:rPr>
                      <m:t>𝑁𝑢𝑚</m:t>
                    </m:r>
                    <m:r>
                      <a:rPr lang="en-US" sz="2400" b="0" i="1" dirty="0" smtClean="0">
                        <a:solidFill>
                          <a:schemeClr val="accent1">
                            <a:lumMod val="75000"/>
                          </a:schemeClr>
                        </a:solidFill>
                        <a:latin typeface="Cambria Math" panose="02040503050406030204" pitchFamily="18" charset="0"/>
                      </a:rPr>
                      <m:t>_</m:t>
                    </m:r>
                    <m:r>
                      <a:rPr lang="en-US" sz="2400" b="0" i="1" dirty="0" smtClean="0">
                        <a:solidFill>
                          <a:schemeClr val="accent1">
                            <a:lumMod val="75000"/>
                          </a:schemeClr>
                        </a:solidFill>
                        <a:latin typeface="Cambria Math" panose="02040503050406030204" pitchFamily="18" charset="0"/>
                      </a:rPr>
                      <m:t>𝑜𝑓</m:t>
                    </m:r>
                    <m:r>
                      <a:rPr lang="en-US" sz="2400" b="0" i="1" dirty="0" smtClean="0">
                        <a:solidFill>
                          <a:schemeClr val="accent1">
                            <a:lumMod val="75000"/>
                          </a:schemeClr>
                        </a:solidFill>
                        <a:latin typeface="Cambria Math" panose="02040503050406030204" pitchFamily="18" charset="0"/>
                      </a:rPr>
                      <m:t>_</m:t>
                    </m:r>
                    <m:r>
                      <a:rPr lang="en-US" sz="2400" b="0" i="1" dirty="0" smtClean="0">
                        <a:solidFill>
                          <a:schemeClr val="accent1">
                            <a:lumMod val="75000"/>
                          </a:schemeClr>
                        </a:solidFill>
                        <a:latin typeface="Cambria Math" panose="02040503050406030204" pitchFamily="18" charset="0"/>
                      </a:rPr>
                      <m:t>𝐿𝑒𝑠𝑠𝑜𝑛</m:t>
                    </m:r>
                  </m:oMath>
                </a14:m>
                <a:r>
                  <a:rPr lang="en-US" sz="2400">
                    <a:solidFill>
                      <a:schemeClr val="accent1">
                        <a:lumMod val="75000"/>
                      </a:schemeClr>
                    </a:solidFill>
                  </a:rPr>
                  <a:t> </a:t>
                </a:r>
                <a:r>
                  <a:rPr lang="en-US" sz="2400" err="1"/>
                  <a:t>tương</a:t>
                </a:r>
                <a:r>
                  <a:rPr lang="en-US" sz="2400"/>
                  <a:t> </a:t>
                </a:r>
                <a:r>
                  <a:rPr lang="en-US" sz="2400" err="1"/>
                  <a:t>ứng</a:t>
                </a:r>
                <a:r>
                  <a:rPr lang="en-US" sz="2400"/>
                  <a:t> </a:t>
                </a:r>
                <a:r>
                  <a:rPr lang="en-US" sz="2400" err="1"/>
                  <a:t>là</a:t>
                </a:r>
                <a:r>
                  <a:rPr lang="en-US" sz="2400"/>
                  <a:t> </a:t>
                </a:r>
                <a:r>
                  <a:rPr lang="en-US" sz="2400" err="1"/>
                  <a:t>số</a:t>
                </a:r>
                <a:r>
                  <a:rPr lang="en-US" sz="2400"/>
                  <a:t> </a:t>
                </a:r>
                <a:r>
                  <a:rPr lang="en-US" sz="2400" err="1"/>
                  <a:t>buổi</a:t>
                </a:r>
                <a:r>
                  <a:rPr lang="en-US" sz="2400"/>
                  <a:t> </a:t>
                </a:r>
                <a:r>
                  <a:rPr lang="en-US" sz="2400" err="1"/>
                  <a:t>trong</a:t>
                </a:r>
                <a:r>
                  <a:rPr lang="en-US" sz="2400"/>
                  <a:t> </a:t>
                </a:r>
                <a:r>
                  <a:rPr lang="en-US" sz="2400" err="1"/>
                  <a:t>tuần</a:t>
                </a:r>
                <a:r>
                  <a:rPr lang="en-US" sz="2400"/>
                  <a:t> </a:t>
                </a:r>
                <a:r>
                  <a:rPr lang="en-US" sz="2400" err="1"/>
                  <a:t>và</a:t>
                </a:r>
                <a:r>
                  <a:rPr lang="en-US" sz="2400"/>
                  <a:t> </a:t>
                </a:r>
                <a:r>
                  <a:rPr lang="en-US" sz="2400" err="1"/>
                  <a:t>số</a:t>
                </a:r>
                <a:r>
                  <a:rPr lang="en-US" sz="2400"/>
                  <a:t> </a:t>
                </a:r>
                <a:r>
                  <a:rPr lang="en-US" sz="2400" err="1"/>
                  <a:t>tiết</a:t>
                </a:r>
                <a:r>
                  <a:rPr lang="en-US" sz="2400"/>
                  <a:t> </a:t>
                </a:r>
                <a:r>
                  <a:rPr lang="en-US" sz="2400" err="1"/>
                  <a:t>cho</a:t>
                </a:r>
                <a:r>
                  <a:rPr lang="en-US" sz="2400"/>
                  <a:t> </a:t>
                </a:r>
                <a:r>
                  <a:rPr lang="en-US" sz="2400" err="1"/>
                  <a:t>mỗi</a:t>
                </a:r>
                <a:r>
                  <a:rPr lang="en-US" sz="2400"/>
                  <a:t> </a:t>
                </a:r>
                <a:r>
                  <a:rPr lang="en-US" sz="2400" err="1"/>
                  <a:t>buổi</a:t>
                </a:r>
                <a:endParaRPr lang="en-US" sz="2400"/>
              </a:p>
              <a:p>
                <a:pPr marL="342900" indent="-342900" algn="just">
                  <a:lnSpc>
                    <a:spcPct val="120000"/>
                  </a:lnSpc>
                  <a:buFontTx/>
                  <a:buChar char="-"/>
                </a:pPr>
                <a:r>
                  <a:rPr lang="en-US" sz="2400" err="1"/>
                  <a:t>Mảng</a:t>
                </a:r>
                <a:r>
                  <a:rPr lang="en-US" sz="2400"/>
                  <a:t> </a:t>
                </a:r>
                <a14:m>
                  <m:oMath xmlns:m="http://schemas.openxmlformats.org/officeDocument/2006/math">
                    <m:r>
                      <a:rPr lang="en-US" sz="2400" i="1" dirty="0" smtClean="0">
                        <a:solidFill>
                          <a:schemeClr val="accent1">
                            <a:lumMod val="75000"/>
                          </a:schemeClr>
                        </a:solidFill>
                        <a:latin typeface="Cambria Math" panose="02040503050406030204" pitchFamily="18" charset="0"/>
                      </a:rPr>
                      <m:t>𝑆𝑢𝑏</m:t>
                    </m:r>
                    <m:r>
                      <a:rPr lang="en-US" sz="2400" i="1" dirty="0" smtClean="0">
                        <a:solidFill>
                          <a:schemeClr val="accent1">
                            <a:lumMod val="75000"/>
                          </a:schemeClr>
                        </a:solidFill>
                        <a:latin typeface="Cambria Math" panose="02040503050406030204" pitchFamily="18" charset="0"/>
                      </a:rPr>
                      <m:t>_</m:t>
                    </m:r>
                    <m:r>
                      <a:rPr lang="en-US" sz="2400" i="1" dirty="0" smtClean="0">
                        <a:solidFill>
                          <a:schemeClr val="accent1">
                            <a:lumMod val="75000"/>
                          </a:schemeClr>
                        </a:solidFill>
                        <a:latin typeface="Cambria Math" panose="02040503050406030204" pitchFamily="18" charset="0"/>
                      </a:rPr>
                      <m:t>𝑐𝑟𝑒𝑑𝑖𝑡</m:t>
                    </m:r>
                  </m:oMath>
                </a14:m>
                <a:r>
                  <a:rPr lang="en-US" sz="2400"/>
                  <a:t>: </a:t>
                </a:r>
                <a:r>
                  <a:rPr lang="en-US" sz="2400" err="1"/>
                  <a:t>Chứa</a:t>
                </a:r>
                <a:r>
                  <a:rPr lang="en-US" sz="2400"/>
                  <a:t> 1 </a:t>
                </a:r>
                <a:r>
                  <a:rPr lang="en-US" sz="2400" err="1"/>
                  <a:t>hàng</a:t>
                </a:r>
                <a:r>
                  <a:rPr lang="en-US" sz="2400"/>
                  <a:t> M </a:t>
                </a:r>
                <a:r>
                  <a:rPr lang="en-US" sz="2400" err="1"/>
                  <a:t>phần</a:t>
                </a:r>
                <a:r>
                  <a:rPr lang="en-US" sz="2400"/>
                  <a:t> </a:t>
                </a:r>
                <a:r>
                  <a:rPr lang="en-US" sz="2400" err="1"/>
                  <a:t>tử</a:t>
                </a:r>
                <a:r>
                  <a:rPr lang="en-US" sz="2400"/>
                  <a:t> </a:t>
                </a:r>
                <a:r>
                  <a:rPr lang="en-US" sz="2400" err="1"/>
                  <a:t>lần</a:t>
                </a:r>
                <a:r>
                  <a:rPr lang="en-US" sz="2400"/>
                  <a:t> </a:t>
                </a:r>
                <a:r>
                  <a:rPr lang="en-US" sz="2400" err="1"/>
                  <a:t>lượt</a:t>
                </a:r>
                <a:r>
                  <a:rPr lang="en-US" sz="2400"/>
                  <a:t> </a:t>
                </a:r>
                <a:r>
                  <a:rPr lang="en-US" sz="2400" err="1"/>
                  <a:t>là</a:t>
                </a:r>
                <a:r>
                  <a:rPr lang="en-US" sz="2400"/>
                  <a:t> </a:t>
                </a:r>
                <a:r>
                  <a:rPr lang="en-US" sz="2400" err="1"/>
                  <a:t>số</a:t>
                </a:r>
                <a:r>
                  <a:rPr lang="en-US" sz="2400"/>
                  <a:t> </a:t>
                </a:r>
                <a:r>
                  <a:rPr lang="en-US" sz="2400" err="1"/>
                  <a:t>tiết</a:t>
                </a:r>
                <a:r>
                  <a:rPr lang="en-US" sz="2400"/>
                  <a:t> </a:t>
                </a:r>
                <a:r>
                  <a:rPr lang="en-US" sz="2400" err="1"/>
                  <a:t>của</a:t>
                </a:r>
                <a:r>
                  <a:rPr lang="en-US" sz="2400"/>
                  <a:t> </a:t>
                </a:r>
                <a:r>
                  <a:rPr lang="en-US" sz="2400" err="1"/>
                  <a:t>các</a:t>
                </a:r>
                <a:r>
                  <a:rPr lang="en-US" sz="2400"/>
                  <a:t> </a:t>
                </a:r>
                <a:r>
                  <a:rPr lang="en-US" sz="2400" err="1"/>
                  <a:t>môn</a:t>
                </a:r>
                <a:r>
                  <a:rPr lang="en-US" sz="2400"/>
                  <a:t> </a:t>
                </a:r>
                <a:r>
                  <a:rPr lang="en-US" sz="2400" err="1"/>
                  <a:t>học</a:t>
                </a:r>
                <a:r>
                  <a:rPr lang="en-US" sz="2400"/>
                  <a:t>.</a:t>
                </a:r>
              </a:p>
              <a:p>
                <a:pPr marL="342900" indent="-342900" algn="just">
                  <a:lnSpc>
                    <a:spcPct val="120000"/>
                  </a:lnSpc>
                  <a:buFontTx/>
                  <a:buChar char="-"/>
                </a:pPr>
                <a:r>
                  <a:rPr lang="en-US" sz="2400" err="1"/>
                  <a:t>Mảng</a:t>
                </a:r>
                <a:r>
                  <a:rPr lang="en-US" sz="2400"/>
                  <a:t> </a:t>
                </a:r>
                <a14:m>
                  <m:oMath xmlns:m="http://schemas.openxmlformats.org/officeDocument/2006/math">
                    <m:r>
                      <a:rPr lang="en-US" sz="2400" i="1" dirty="0" smtClean="0">
                        <a:solidFill>
                          <a:schemeClr val="accent1">
                            <a:lumMod val="75000"/>
                          </a:schemeClr>
                        </a:solidFill>
                        <a:latin typeface="Cambria Math" panose="02040503050406030204" pitchFamily="18" charset="0"/>
                      </a:rPr>
                      <m:t>𝑙𝑒𝑎𝑟𝑛</m:t>
                    </m:r>
                    <m:r>
                      <a:rPr lang="en-US" sz="2400" i="1" dirty="0" smtClean="0">
                        <a:solidFill>
                          <a:schemeClr val="accent1">
                            <a:lumMod val="75000"/>
                          </a:schemeClr>
                        </a:solidFill>
                        <a:latin typeface="Cambria Math" panose="02040503050406030204" pitchFamily="18" charset="0"/>
                      </a:rPr>
                      <m:t>_</m:t>
                    </m:r>
                    <m:r>
                      <a:rPr lang="en-US" sz="2400" i="1" dirty="0" smtClean="0">
                        <a:solidFill>
                          <a:schemeClr val="accent1">
                            <a:lumMod val="75000"/>
                          </a:schemeClr>
                        </a:solidFill>
                        <a:latin typeface="Cambria Math" panose="02040503050406030204" pitchFamily="18" charset="0"/>
                      </a:rPr>
                      <m:t>𝑐𝑙𝑎𝑠𝑠</m:t>
                    </m:r>
                  </m:oMath>
                </a14:m>
                <a:r>
                  <a:rPr lang="en-US" sz="2400" i="1"/>
                  <a:t>: </a:t>
                </a:r>
                <a:r>
                  <a:rPr lang="en-US" sz="2400" err="1"/>
                  <a:t>Mảng</a:t>
                </a:r>
                <a:r>
                  <a:rPr lang="en-US" sz="2400"/>
                  <a:t> N </a:t>
                </a:r>
                <a:r>
                  <a:rPr lang="en-US" sz="2400" err="1"/>
                  <a:t>hàng</a:t>
                </a:r>
                <a:r>
                  <a:rPr lang="en-US" sz="2400"/>
                  <a:t> M </a:t>
                </a:r>
                <a:r>
                  <a:rPr lang="en-US" sz="2400" err="1"/>
                  <a:t>cột</a:t>
                </a:r>
                <a:r>
                  <a:rPr lang="en-US" sz="2400"/>
                  <a:t> </a:t>
                </a:r>
                <a:r>
                  <a:rPr lang="en-US" sz="2400" err="1"/>
                  <a:t>mang</a:t>
                </a:r>
                <a:r>
                  <a:rPr lang="en-US" sz="2400"/>
                  <a:t> </a:t>
                </a:r>
                <a:r>
                  <a:rPr lang="en-US" sz="2400" err="1"/>
                  <a:t>giá</a:t>
                </a:r>
                <a:r>
                  <a:rPr lang="en-US" sz="2400"/>
                  <a:t> </a:t>
                </a:r>
                <a:r>
                  <a:rPr lang="en-US" sz="2400" err="1"/>
                  <a:t>trị</a:t>
                </a:r>
                <a:r>
                  <a:rPr lang="en-US" sz="2400"/>
                  <a:t> </a:t>
                </a:r>
                <a:r>
                  <a:rPr lang="en-US" sz="2400" err="1"/>
                  <a:t>nhị</a:t>
                </a:r>
                <a:r>
                  <a:rPr lang="en-US" sz="2400"/>
                  <a:t> </a:t>
                </a:r>
                <a:r>
                  <a:rPr lang="en-US" sz="2400" err="1"/>
                  <a:t>phân</a:t>
                </a:r>
                <a:r>
                  <a:rPr lang="en-US" sz="2400"/>
                  <a:t>, </a:t>
                </a:r>
                <a:r>
                  <a:rPr lang="en-US" sz="2400" err="1"/>
                  <a:t>biểu</a:t>
                </a:r>
                <a:r>
                  <a:rPr lang="en-US" sz="2400"/>
                  <a:t> </a:t>
                </a:r>
                <a:r>
                  <a:rPr lang="en-US" sz="2400" err="1"/>
                  <a:t>thị</a:t>
                </a:r>
                <a:r>
                  <a:rPr lang="en-US" sz="2400"/>
                  <a:t> </a:t>
                </a:r>
                <a:r>
                  <a:rPr lang="en-US" sz="2400" err="1"/>
                  <a:t>việc</a:t>
                </a:r>
                <a:r>
                  <a:rPr lang="en-US" sz="2400"/>
                  <a:t> </a:t>
                </a:r>
                <a:r>
                  <a:rPr lang="en-US" sz="2400" err="1"/>
                  <a:t>lớp</a:t>
                </a:r>
                <a:r>
                  <a:rPr lang="en-US" sz="2400"/>
                  <a:t> </a:t>
                </a:r>
                <a:r>
                  <a:rPr lang="en-US" sz="2400" err="1"/>
                  <a:t>i</a:t>
                </a:r>
                <a:r>
                  <a:rPr lang="en-US" sz="2400"/>
                  <a:t>  </a:t>
                </a:r>
                <a:r>
                  <a:rPr lang="en-US" sz="2400" err="1"/>
                  <a:t>có</a:t>
                </a:r>
                <a:r>
                  <a:rPr lang="en-US" sz="2400"/>
                  <a:t>/</a:t>
                </a:r>
                <a:r>
                  <a:rPr lang="en-US" sz="2400" err="1"/>
                  <a:t>không</a:t>
                </a:r>
                <a:r>
                  <a:rPr lang="en-US" sz="2400"/>
                  <a:t> </a:t>
                </a:r>
                <a:r>
                  <a:rPr lang="en-US" sz="2400" err="1"/>
                  <a:t>được</a:t>
                </a:r>
                <a:r>
                  <a:rPr lang="en-US" sz="2400"/>
                  <a:t> </a:t>
                </a:r>
                <a:r>
                  <a:rPr lang="en-US" sz="2400" err="1"/>
                  <a:t>học</a:t>
                </a:r>
                <a:r>
                  <a:rPr lang="en-US" sz="2400"/>
                  <a:t> </a:t>
                </a:r>
                <a:r>
                  <a:rPr lang="en-US" sz="2400" err="1"/>
                  <a:t>môn</a:t>
                </a:r>
                <a:r>
                  <a:rPr lang="en-US" sz="2400"/>
                  <a:t> j.</a:t>
                </a:r>
              </a:p>
              <a:p>
                <a:pPr marL="342900" indent="-342900" algn="just">
                  <a:lnSpc>
                    <a:spcPct val="120000"/>
                  </a:lnSpc>
                  <a:buFontTx/>
                  <a:buChar char="-"/>
                </a:pPr>
                <a:r>
                  <a:rPr lang="en-US" sz="2400" err="1"/>
                  <a:t>Mảng</a:t>
                </a:r>
                <a:r>
                  <a:rPr lang="en-US" sz="2400"/>
                  <a:t> </a:t>
                </a:r>
                <a14:m>
                  <m:oMath xmlns:m="http://schemas.openxmlformats.org/officeDocument/2006/math">
                    <m:r>
                      <a:rPr lang="en-US" sz="2400" i="1" dirty="0" smtClean="0">
                        <a:solidFill>
                          <a:schemeClr val="accent1">
                            <a:lumMod val="75000"/>
                          </a:schemeClr>
                        </a:solidFill>
                        <a:latin typeface="Cambria Math" panose="02040503050406030204" pitchFamily="18" charset="0"/>
                      </a:rPr>
                      <m:t>𝑡𝑒𝑎𝑐h</m:t>
                    </m:r>
                    <m:r>
                      <a:rPr lang="en-US" sz="2400" i="1" dirty="0" smtClean="0">
                        <a:solidFill>
                          <a:schemeClr val="accent1">
                            <a:lumMod val="75000"/>
                          </a:schemeClr>
                        </a:solidFill>
                        <a:latin typeface="Cambria Math" panose="02040503050406030204" pitchFamily="18" charset="0"/>
                      </a:rPr>
                      <m:t>_</m:t>
                    </m:r>
                    <m:r>
                      <a:rPr lang="en-US" sz="2400" i="1" dirty="0" smtClean="0">
                        <a:solidFill>
                          <a:schemeClr val="accent1">
                            <a:lumMod val="75000"/>
                          </a:schemeClr>
                        </a:solidFill>
                        <a:latin typeface="Cambria Math" panose="02040503050406030204" pitchFamily="18" charset="0"/>
                      </a:rPr>
                      <m:t>𝑐𝑙𝑎𝑠𝑠</m:t>
                    </m:r>
                  </m:oMath>
                </a14:m>
                <a:r>
                  <a:rPr lang="en-US" sz="2400" i="1"/>
                  <a:t>: </a:t>
                </a:r>
                <a:r>
                  <a:rPr lang="en-US" sz="2400" err="1"/>
                  <a:t>Mảng</a:t>
                </a:r>
                <a:r>
                  <a:rPr lang="en-US" sz="2400"/>
                  <a:t> T </a:t>
                </a:r>
                <a:r>
                  <a:rPr lang="en-US" sz="2400" err="1"/>
                  <a:t>hàng</a:t>
                </a:r>
                <a:r>
                  <a:rPr lang="en-US" sz="2400"/>
                  <a:t> M </a:t>
                </a:r>
                <a:r>
                  <a:rPr lang="en-US" sz="2400" err="1"/>
                  <a:t>cột</a:t>
                </a:r>
                <a:r>
                  <a:rPr lang="en-US" sz="2400"/>
                  <a:t> </a:t>
                </a:r>
                <a:r>
                  <a:rPr lang="en-US" sz="2400" err="1"/>
                  <a:t>mang</a:t>
                </a:r>
                <a:r>
                  <a:rPr lang="en-US" sz="2400"/>
                  <a:t> </a:t>
                </a:r>
                <a:r>
                  <a:rPr lang="en-US" sz="2400" err="1"/>
                  <a:t>giá</a:t>
                </a:r>
                <a:r>
                  <a:rPr lang="en-US" sz="2400"/>
                  <a:t> </a:t>
                </a:r>
                <a:r>
                  <a:rPr lang="en-US" sz="2400" err="1"/>
                  <a:t>trị</a:t>
                </a:r>
                <a:r>
                  <a:rPr lang="en-US" sz="2400"/>
                  <a:t> </a:t>
                </a:r>
                <a:r>
                  <a:rPr lang="en-US" sz="2400" err="1"/>
                  <a:t>nhị</a:t>
                </a:r>
                <a:r>
                  <a:rPr lang="en-US" sz="2400"/>
                  <a:t> </a:t>
                </a:r>
                <a:r>
                  <a:rPr lang="en-US" sz="2400" err="1"/>
                  <a:t>phân</a:t>
                </a:r>
                <a:r>
                  <a:rPr lang="en-US" sz="2400"/>
                  <a:t>, </a:t>
                </a:r>
                <a:r>
                  <a:rPr lang="en-US" sz="2400" err="1"/>
                  <a:t>biểu</a:t>
                </a:r>
                <a:r>
                  <a:rPr lang="en-US" sz="2400"/>
                  <a:t> </a:t>
                </a:r>
                <a:r>
                  <a:rPr lang="en-US" sz="2400" err="1"/>
                  <a:t>thị</a:t>
                </a:r>
                <a:r>
                  <a:rPr lang="en-US" sz="2400"/>
                  <a:t> </a:t>
                </a:r>
                <a:r>
                  <a:rPr lang="en-US" sz="2400" err="1"/>
                  <a:t>việc</a:t>
                </a:r>
                <a:r>
                  <a:rPr lang="en-US" sz="2400"/>
                  <a:t> GV </a:t>
                </a:r>
                <a:r>
                  <a:rPr lang="en-US" sz="2400" err="1"/>
                  <a:t>i</a:t>
                </a:r>
                <a:r>
                  <a:rPr lang="en-US" sz="2400"/>
                  <a:t>  </a:t>
                </a:r>
                <a:r>
                  <a:rPr lang="en-US" sz="2400" err="1"/>
                  <a:t>có</a:t>
                </a:r>
                <a:r>
                  <a:rPr lang="en-US" sz="2400"/>
                  <a:t>/</a:t>
                </a:r>
                <a:r>
                  <a:rPr lang="en-US" sz="2400" err="1"/>
                  <a:t>không</a:t>
                </a:r>
                <a:r>
                  <a:rPr lang="en-US" sz="2400"/>
                  <a:t> </a:t>
                </a:r>
                <a:r>
                  <a:rPr lang="en-US" sz="2400" err="1"/>
                  <a:t>được</a:t>
                </a:r>
                <a:r>
                  <a:rPr lang="en-US" sz="2400"/>
                  <a:t> </a:t>
                </a:r>
                <a:r>
                  <a:rPr lang="en-US" sz="2400" err="1"/>
                  <a:t>dạy</a:t>
                </a:r>
                <a:r>
                  <a:rPr lang="en-US" sz="2400"/>
                  <a:t> </a:t>
                </a:r>
                <a:r>
                  <a:rPr lang="en-US" sz="2400" err="1"/>
                  <a:t>môn</a:t>
                </a:r>
                <a:r>
                  <a:rPr lang="en-US" sz="2400"/>
                  <a:t> j.</a:t>
                </a:r>
              </a:p>
              <a:p>
                <a:pPr marL="342900" indent="-342900" algn="just">
                  <a:lnSpc>
                    <a:spcPct val="120000"/>
                  </a:lnSpc>
                  <a:buFontTx/>
                  <a:buChar char="-"/>
                </a:pPr>
                <a:endParaRPr lang="en-US" sz="2400"/>
              </a:p>
            </p:txBody>
          </p:sp>
        </mc:Choice>
        <mc:Fallback xmlns="">
          <p:sp>
            <p:nvSpPr>
              <p:cNvPr id="13" name="Subtitle 1">
                <a:extLst>
                  <a:ext uri="{FF2B5EF4-FFF2-40B4-BE49-F238E27FC236}">
                    <a16:creationId xmlns:a16="http://schemas.microsoft.com/office/drawing/2014/main" id="{C8E5F261-296E-490F-B920-A115247A05A0}"/>
                  </a:ext>
                </a:extLst>
              </p:cNvPr>
              <p:cNvSpPr>
                <a:spLocks noGrp="1" noRot="1" noChangeAspect="1" noMove="1" noResize="1" noEditPoints="1" noAdjustHandles="1" noChangeArrowheads="1" noChangeShapeType="1" noTextEdit="1"/>
              </p:cNvSpPr>
              <p:nvPr>
                <p:ph type="subTitle"/>
              </p:nvPr>
            </p:nvSpPr>
            <p:spPr>
              <a:xfrm>
                <a:off x="338759" y="1398508"/>
                <a:ext cx="11214023" cy="4598213"/>
              </a:xfrm>
              <a:blipFill>
                <a:blip r:embed="rId2"/>
                <a:stretch>
                  <a:fillRect l="-1686" t="-3311" r="-1631"/>
                </a:stretch>
              </a:blipFill>
            </p:spPr>
            <p:txBody>
              <a:bodyPr/>
              <a:lstStyle/>
              <a:p>
                <a:r>
                  <a:rPr lang="vi-VN">
                    <a:noFill/>
                  </a:rPr>
                  <a:t> </a:t>
                </a:r>
              </a:p>
            </p:txBody>
          </p:sp>
        </mc:Fallback>
      </mc:AlternateContent>
    </p:spTree>
    <p:extLst>
      <p:ext uri="{BB962C8B-B14F-4D97-AF65-F5344CB8AC3E}">
        <p14:creationId xmlns:p14="http://schemas.microsoft.com/office/powerpoint/2010/main" val="162051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2.3. IP</a:t>
            </a:r>
          </a:p>
        </p:txBody>
      </p:sp>
      <mc:AlternateContent xmlns:mc="http://schemas.openxmlformats.org/markup-compatibility/2006" xmlns:a14="http://schemas.microsoft.com/office/drawing/2010/main">
        <mc:Choice Requires="a14">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338759" y="2408903"/>
                <a:ext cx="11214023" cy="4118760"/>
              </a:xfrm>
            </p:spPr>
            <p:txBody>
              <a:bodyPr/>
              <a:lstStyle/>
              <a:p>
                <a:pPr algn="just">
                  <a:lnSpc>
                    <a:spcPct val="100000"/>
                  </a:lnSpc>
                </a:pPr>
                <a:r>
                  <a:rPr lang="en-US" sz="2400"/>
                  <a:t>2.3.2. </a:t>
                </a:r>
                <a:r>
                  <a:rPr lang="en-US" sz="2400" err="1"/>
                  <a:t>Biến</a:t>
                </a:r>
                <a:r>
                  <a:rPr lang="en-US" sz="2400"/>
                  <a:t>:</a:t>
                </a:r>
              </a:p>
              <a:p>
                <a:pPr algn="just">
                  <a:lnSpc>
                    <a:spcPct val="100000"/>
                  </a:lnSpc>
                  <a:spcBef>
                    <a:spcPts val="600"/>
                  </a:spcBef>
                  <a:spcAft>
                    <a:spcPts val="600"/>
                  </a:spcAft>
                </a:pPr>
                <a:r>
                  <a:rPr lang="en-US" sz="2400" err="1"/>
                  <a:t>Tạo</a:t>
                </a:r>
                <a:r>
                  <a:rPr lang="en-US" sz="2400"/>
                  <a:t> 3 </a:t>
                </a:r>
                <a:r>
                  <a:rPr lang="en-US" sz="2400" err="1"/>
                  <a:t>biến</a:t>
                </a:r>
                <a:r>
                  <a:rPr lang="en-US" sz="2400"/>
                  <a:t> </a:t>
                </a:r>
                <a14:m>
                  <m:oMath xmlns:m="http://schemas.openxmlformats.org/officeDocument/2006/math">
                    <m:r>
                      <a:rPr lang="en-US" sz="2400" i="1" dirty="0" smtClean="0">
                        <a:solidFill>
                          <a:schemeClr val="accent1">
                            <a:lumMod val="75000"/>
                          </a:schemeClr>
                        </a:solidFill>
                        <a:latin typeface="Cambria Math" panose="02040503050406030204" pitchFamily="18" charset="0"/>
                      </a:rPr>
                      <m:t>𝑥</m:t>
                    </m:r>
                    <m:r>
                      <a:rPr lang="en-US" sz="2400" i="1" dirty="0" smtClean="0">
                        <a:solidFill>
                          <a:schemeClr val="accent1">
                            <a:lumMod val="75000"/>
                          </a:schemeClr>
                        </a:solidFill>
                        <a:latin typeface="Cambria Math" panose="02040503050406030204" pitchFamily="18" charset="0"/>
                      </a:rPr>
                      <m:t>,</m:t>
                    </m:r>
                    <m:r>
                      <a:rPr lang="en-US" sz="2400" i="1" dirty="0" smtClean="0">
                        <a:solidFill>
                          <a:schemeClr val="accent1">
                            <a:lumMod val="75000"/>
                          </a:schemeClr>
                        </a:solidFill>
                        <a:latin typeface="Cambria Math" panose="02040503050406030204" pitchFamily="18" charset="0"/>
                      </a:rPr>
                      <m:t>𝑦</m:t>
                    </m:r>
                    <m:r>
                      <a:rPr lang="en-US" sz="2400" i="1" dirty="0" smtClean="0">
                        <a:solidFill>
                          <a:schemeClr val="accent1">
                            <a:lumMod val="75000"/>
                          </a:schemeClr>
                        </a:solidFill>
                        <a:latin typeface="Cambria Math" panose="02040503050406030204" pitchFamily="18" charset="0"/>
                      </a:rPr>
                      <m:t>,</m:t>
                    </m:r>
                    <m:r>
                      <a:rPr lang="en-US" sz="2400" i="1" dirty="0" smtClean="0">
                        <a:solidFill>
                          <a:schemeClr val="accent1">
                            <a:lumMod val="75000"/>
                          </a:schemeClr>
                        </a:solidFill>
                        <a:latin typeface="Cambria Math" panose="02040503050406030204" pitchFamily="18" charset="0"/>
                      </a:rPr>
                      <m:t>𝑧</m:t>
                    </m:r>
                    <m:r>
                      <a:rPr lang="en-US" sz="2400" i="1" dirty="0" smtClean="0">
                        <a:solidFill>
                          <a:schemeClr val="accent1">
                            <a:lumMod val="75000"/>
                          </a:schemeClr>
                        </a:solidFill>
                        <a:latin typeface="Cambria Math" panose="02040503050406030204" pitchFamily="18" charset="0"/>
                      </a:rPr>
                      <m:t> </m:t>
                    </m:r>
                  </m:oMath>
                </a14:m>
                <a:r>
                  <a:rPr lang="en-US" sz="2400" err="1"/>
                  <a:t>nhận</a:t>
                </a:r>
                <a:r>
                  <a:rPr lang="en-US" sz="2400"/>
                  <a:t> </a:t>
                </a:r>
                <a:r>
                  <a:rPr lang="en-US" sz="2400" err="1"/>
                  <a:t>giá</a:t>
                </a:r>
                <a:r>
                  <a:rPr lang="en-US" sz="2400"/>
                  <a:t> </a:t>
                </a:r>
                <a:r>
                  <a:rPr lang="en-US" sz="2400" err="1"/>
                  <a:t>trị</a:t>
                </a:r>
                <a:r>
                  <a:rPr lang="en-US" sz="2400"/>
                  <a:t> </a:t>
                </a:r>
                <a:r>
                  <a:rPr lang="en-US" sz="2400" err="1"/>
                  <a:t>đầu</a:t>
                </a:r>
                <a:r>
                  <a:rPr lang="en-US" sz="2400"/>
                  <a:t> </a:t>
                </a:r>
                <a:r>
                  <a:rPr lang="en-US" sz="2400" err="1"/>
                  <a:t>vào</a:t>
                </a:r>
                <a:r>
                  <a:rPr lang="en-US" sz="2400"/>
                  <a:t> </a:t>
                </a:r>
                <a:r>
                  <a:rPr lang="en-US" sz="2400" err="1"/>
                  <a:t>là</a:t>
                </a:r>
                <a:r>
                  <a:rPr lang="en-US" sz="2400"/>
                  <a:t> </a:t>
                </a:r>
                <a:endParaRPr lang="en-US" sz="2400" b="0" i="1">
                  <a:solidFill>
                    <a:schemeClr val="accent1">
                      <a:lumMod val="75000"/>
                    </a:schemeClr>
                  </a:solidFill>
                  <a:latin typeface="Cambria Math" panose="02040503050406030204" pitchFamily="18" charset="0"/>
                </a:endParaRPr>
              </a:p>
              <a:p>
                <a:pPr algn="just">
                  <a:lnSpc>
                    <a:spcPct val="100000"/>
                  </a:lnSpc>
                  <a:spcBef>
                    <a:spcPts val="600"/>
                  </a:spcBef>
                  <a:spcAft>
                    <a:spcPts val="600"/>
                  </a:spcAft>
                </a:pPr>
                <a14:m>
                  <m:oMath xmlns:m="http://schemas.openxmlformats.org/officeDocument/2006/math">
                    <m:r>
                      <a:rPr lang="en-US" sz="2400" b="0" i="1" smtClean="0">
                        <a:solidFill>
                          <a:schemeClr val="accent1">
                            <a:lumMod val="75000"/>
                          </a:schemeClr>
                        </a:solidFill>
                        <a:latin typeface="Cambria Math" panose="02040503050406030204" pitchFamily="18" charset="0"/>
                      </a:rPr>
                      <m:t>𝑖</m:t>
                    </m:r>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𝑗</m:t>
                    </m:r>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𝑘</m:t>
                    </m:r>
                    <m:r>
                      <a:rPr lang="en-US" sz="2400" b="0" i="1" smtClean="0">
                        <a:solidFill>
                          <a:schemeClr val="accent1">
                            <a:lumMod val="75000"/>
                          </a:schemeClr>
                        </a:solidFill>
                        <a:latin typeface="Cambria Math" panose="02040503050406030204" pitchFamily="18" charset="0"/>
                      </a:rPr>
                      <m:t>  (</m:t>
                    </m:r>
                    <m:r>
                      <a:rPr lang="en-US" sz="2400" b="0" i="1" smtClean="0">
                        <a:solidFill>
                          <a:schemeClr val="accent1">
                            <a:lumMod val="75000"/>
                          </a:schemeClr>
                        </a:solidFill>
                        <a:latin typeface="Cambria Math" panose="02040503050406030204" pitchFamily="18" charset="0"/>
                      </a:rPr>
                      <m:t>𝑖</m:t>
                    </m:r>
                    <m:r>
                      <a:rPr lang="en-US" sz="2400" i="1" smtClean="0">
                        <a:solidFill>
                          <a:schemeClr val="accent1">
                            <a:lumMod val="75000"/>
                          </a:schemeClr>
                        </a:solidFill>
                        <a:latin typeface="Cambria Math" panose="02040503050406030204" pitchFamily="18" charset="0"/>
                        <a:ea typeface="Cambria Math" panose="02040503050406030204" pitchFamily="18" charset="0"/>
                      </a:rPr>
                      <m:t>∈</m:t>
                    </m:r>
                    <m:r>
                      <a:rPr lang="en-US" sz="2400" i="1" smtClean="0">
                        <a:solidFill>
                          <a:schemeClr val="accent1">
                            <a:lumMod val="75000"/>
                          </a:schemeClr>
                        </a:solidFill>
                        <a:latin typeface="Cambria Math" panose="02040503050406030204" pitchFamily="18" charset="0"/>
                        <a:ea typeface="Cambria Math" panose="02040503050406030204" pitchFamily="18" charset="0"/>
                      </a:rPr>
                      <m:t>𝑁𝑢𝑚</m:t>
                    </m:r>
                    <m:r>
                      <a:rPr lang="en-US" sz="2400" i="1" smtClean="0">
                        <a:solidFill>
                          <a:schemeClr val="accent1">
                            <a:lumMod val="75000"/>
                          </a:schemeClr>
                        </a:solidFill>
                        <a:latin typeface="Cambria Math" panose="02040503050406030204" pitchFamily="18" charset="0"/>
                        <a:ea typeface="Cambria Math" panose="02040503050406030204" pitchFamily="18" charset="0"/>
                      </a:rPr>
                      <m:t>_</m:t>
                    </m:r>
                    <m:r>
                      <a:rPr lang="en-US" sz="2400" i="1" smtClean="0">
                        <a:solidFill>
                          <a:schemeClr val="accent1">
                            <a:lumMod val="75000"/>
                          </a:schemeClr>
                        </a:solidFill>
                        <a:latin typeface="Cambria Math" panose="02040503050406030204" pitchFamily="18" charset="0"/>
                        <a:ea typeface="Cambria Math" panose="02040503050406030204" pitchFamily="18" charset="0"/>
                      </a:rPr>
                      <m:t>𝑜𝑓</m:t>
                    </m:r>
                    <m:r>
                      <a:rPr lang="en-US" sz="2400" i="1" smtClean="0">
                        <a:solidFill>
                          <a:schemeClr val="accent1">
                            <a:lumMod val="75000"/>
                          </a:schemeClr>
                        </a:solidFill>
                        <a:latin typeface="Cambria Math" panose="02040503050406030204" pitchFamily="18" charset="0"/>
                        <a:ea typeface="Cambria Math" panose="02040503050406030204" pitchFamily="18" charset="0"/>
                      </a:rPr>
                      <m:t>_</m:t>
                    </m:r>
                    <m:r>
                      <a:rPr lang="en-US" sz="2400" i="1" smtClean="0">
                        <a:solidFill>
                          <a:schemeClr val="accent1">
                            <a:lumMod val="75000"/>
                          </a:schemeClr>
                        </a:solidFill>
                        <a:latin typeface="Cambria Math" panose="02040503050406030204" pitchFamily="18" charset="0"/>
                        <a:ea typeface="Cambria Math" panose="02040503050406030204" pitchFamily="18" charset="0"/>
                      </a:rPr>
                      <m:t>𝐶𝑙𝑎𝑠𝑠𝑒𝑠</m:t>
                    </m:r>
                    <m:r>
                      <a:rPr lang="en-US" sz="2400" i="1" smtClean="0">
                        <a:solidFill>
                          <a:schemeClr val="accent1">
                            <a:lumMod val="75000"/>
                          </a:schemeClr>
                        </a:solidFill>
                        <a:latin typeface="Cambria Math" panose="02040503050406030204" pitchFamily="18" charset="0"/>
                        <a:ea typeface="Cambria Math" panose="02040503050406030204" pitchFamily="18" charset="0"/>
                      </a:rPr>
                      <m:t>,</m:t>
                    </m:r>
                    <m:r>
                      <a:rPr lang="en-US" sz="2400" i="1" smtClean="0">
                        <a:solidFill>
                          <a:schemeClr val="accent1">
                            <a:lumMod val="75000"/>
                          </a:schemeClr>
                        </a:solidFill>
                        <a:latin typeface="Cambria Math" panose="02040503050406030204" pitchFamily="18" charset="0"/>
                        <a:ea typeface="Cambria Math" panose="02040503050406030204" pitchFamily="18" charset="0"/>
                      </a:rPr>
                      <m:t>𝑗</m:t>
                    </m:r>
                    <m:r>
                      <a:rPr lang="en-US" sz="2400" i="1" smtClean="0">
                        <a:solidFill>
                          <a:schemeClr val="accent1">
                            <a:lumMod val="75000"/>
                          </a:schemeClr>
                        </a:solidFill>
                        <a:latin typeface="Cambria Math" panose="02040503050406030204" pitchFamily="18" charset="0"/>
                        <a:ea typeface="Cambria Math" panose="02040503050406030204" pitchFamily="18" charset="0"/>
                      </a:rPr>
                      <m:t>∈</m:t>
                    </m:r>
                    <m:r>
                      <a:rPr lang="en-US" sz="2400" i="1" smtClean="0">
                        <a:solidFill>
                          <a:schemeClr val="accent1">
                            <a:lumMod val="75000"/>
                          </a:schemeClr>
                        </a:solidFill>
                        <a:latin typeface="Cambria Math" panose="02040503050406030204" pitchFamily="18" charset="0"/>
                        <a:ea typeface="Cambria Math" panose="02040503050406030204" pitchFamily="18" charset="0"/>
                      </a:rPr>
                      <m:t>𝑁𝑢𝑚</m:t>
                    </m:r>
                    <m:r>
                      <a:rPr lang="en-US" sz="2400" i="1" smtClean="0">
                        <a:solidFill>
                          <a:schemeClr val="accent1">
                            <a:lumMod val="75000"/>
                          </a:schemeClr>
                        </a:solidFill>
                        <a:latin typeface="Cambria Math" panose="02040503050406030204" pitchFamily="18" charset="0"/>
                        <a:ea typeface="Cambria Math" panose="02040503050406030204" pitchFamily="18" charset="0"/>
                      </a:rPr>
                      <m:t>_</m:t>
                    </m:r>
                    <m:r>
                      <a:rPr lang="en-US" sz="2400" i="1" smtClean="0">
                        <a:solidFill>
                          <a:schemeClr val="accent1">
                            <a:lumMod val="75000"/>
                          </a:schemeClr>
                        </a:solidFill>
                        <a:latin typeface="Cambria Math" panose="02040503050406030204" pitchFamily="18" charset="0"/>
                        <a:ea typeface="Cambria Math" panose="02040503050406030204" pitchFamily="18" charset="0"/>
                      </a:rPr>
                      <m:t>𝑜𝑓</m:t>
                    </m:r>
                    <m:r>
                      <a:rPr lang="en-US" sz="2400" i="1" smtClean="0">
                        <a:solidFill>
                          <a:schemeClr val="accent1">
                            <a:lumMod val="75000"/>
                          </a:schemeClr>
                        </a:solidFill>
                        <a:latin typeface="Cambria Math" panose="02040503050406030204" pitchFamily="18" charset="0"/>
                        <a:ea typeface="Cambria Math" panose="02040503050406030204" pitchFamily="18" charset="0"/>
                      </a:rPr>
                      <m:t>_</m:t>
                    </m:r>
                    <m:r>
                      <a:rPr lang="en-US" sz="2400" i="1" smtClean="0">
                        <a:solidFill>
                          <a:schemeClr val="accent1">
                            <a:lumMod val="75000"/>
                          </a:schemeClr>
                        </a:solidFill>
                        <a:latin typeface="Cambria Math" panose="02040503050406030204" pitchFamily="18" charset="0"/>
                        <a:ea typeface="Cambria Math" panose="02040503050406030204" pitchFamily="18" charset="0"/>
                      </a:rPr>
                      <m:t>𝑆𝑢𝑏𝑗𝑒𝑐𝑡</m:t>
                    </m:r>
                    <m:r>
                      <a:rPr lang="en-US" sz="2400" i="1" smtClean="0">
                        <a:solidFill>
                          <a:schemeClr val="accent1">
                            <a:lumMod val="75000"/>
                          </a:schemeClr>
                        </a:solidFill>
                        <a:latin typeface="Cambria Math" panose="02040503050406030204" pitchFamily="18" charset="0"/>
                        <a:ea typeface="Cambria Math" panose="02040503050406030204" pitchFamily="18" charset="0"/>
                      </a:rPr>
                      <m:t>,</m:t>
                    </m:r>
                    <m:r>
                      <a:rPr lang="en-US" sz="2400" i="1" smtClean="0">
                        <a:solidFill>
                          <a:schemeClr val="accent1">
                            <a:lumMod val="75000"/>
                          </a:schemeClr>
                        </a:solidFill>
                        <a:latin typeface="Cambria Math" panose="02040503050406030204" pitchFamily="18" charset="0"/>
                        <a:ea typeface="Cambria Math" panose="02040503050406030204" pitchFamily="18" charset="0"/>
                      </a:rPr>
                      <m:t>𝑘</m:t>
                    </m:r>
                    <m:r>
                      <a:rPr lang="en-US" sz="2400" i="1" smtClean="0">
                        <a:solidFill>
                          <a:schemeClr val="accent1">
                            <a:lumMod val="75000"/>
                          </a:schemeClr>
                        </a:solidFill>
                        <a:latin typeface="Cambria Math" panose="02040503050406030204" pitchFamily="18" charset="0"/>
                        <a:ea typeface="Cambria Math" panose="02040503050406030204" pitchFamily="18" charset="0"/>
                      </a:rPr>
                      <m:t>∈</m:t>
                    </m:r>
                    <m:r>
                      <a:rPr lang="en-US" sz="2400" i="1" smtClean="0">
                        <a:solidFill>
                          <a:schemeClr val="accent1">
                            <a:lumMod val="75000"/>
                          </a:schemeClr>
                        </a:solidFill>
                        <a:latin typeface="Cambria Math" panose="02040503050406030204" pitchFamily="18" charset="0"/>
                        <a:ea typeface="Cambria Math" panose="02040503050406030204" pitchFamily="18" charset="0"/>
                      </a:rPr>
                      <m:t>𝑁𝑢𝑚</m:t>
                    </m:r>
                    <m:r>
                      <a:rPr lang="en-US" sz="2400" i="1" smtClean="0">
                        <a:solidFill>
                          <a:schemeClr val="accent1">
                            <a:lumMod val="75000"/>
                          </a:schemeClr>
                        </a:solidFill>
                        <a:latin typeface="Cambria Math" panose="02040503050406030204" pitchFamily="18" charset="0"/>
                        <a:ea typeface="Cambria Math" panose="02040503050406030204" pitchFamily="18" charset="0"/>
                      </a:rPr>
                      <m:t>_</m:t>
                    </m:r>
                    <m:r>
                      <a:rPr lang="en-US" sz="2400" i="1" smtClean="0">
                        <a:solidFill>
                          <a:schemeClr val="accent1">
                            <a:lumMod val="75000"/>
                          </a:schemeClr>
                        </a:solidFill>
                        <a:latin typeface="Cambria Math" panose="02040503050406030204" pitchFamily="18" charset="0"/>
                        <a:ea typeface="Cambria Math" panose="02040503050406030204" pitchFamily="18" charset="0"/>
                      </a:rPr>
                      <m:t>𝑜𝑓</m:t>
                    </m:r>
                    <m:r>
                      <a:rPr lang="en-US" sz="2400" i="1" smtClean="0">
                        <a:solidFill>
                          <a:schemeClr val="accent1">
                            <a:lumMod val="75000"/>
                          </a:schemeClr>
                        </a:solidFill>
                        <a:latin typeface="Cambria Math" panose="02040503050406030204" pitchFamily="18" charset="0"/>
                        <a:ea typeface="Cambria Math" panose="02040503050406030204" pitchFamily="18" charset="0"/>
                      </a:rPr>
                      <m:t>_</m:t>
                    </m:r>
                    <m:r>
                      <a:rPr lang="en-US" sz="2400" i="1" smtClean="0">
                        <a:solidFill>
                          <a:schemeClr val="accent1">
                            <a:lumMod val="75000"/>
                          </a:schemeClr>
                        </a:solidFill>
                        <a:latin typeface="Cambria Math" panose="02040503050406030204" pitchFamily="18" charset="0"/>
                        <a:ea typeface="Cambria Math" panose="02040503050406030204" pitchFamily="18" charset="0"/>
                      </a:rPr>
                      <m:t>𝑇𝑒𝑎𝑐h𝑒𝑟</m:t>
                    </m:r>
                    <m:r>
                      <a:rPr lang="en-US" sz="2400" i="1">
                        <a:latin typeface="Cambria Math" panose="02040503050406030204" pitchFamily="18" charset="0"/>
                        <a:ea typeface="Cambria Math" panose="02040503050406030204" pitchFamily="18" charset="0"/>
                      </a:rPr>
                      <m:t>)</m:t>
                    </m:r>
                  </m:oMath>
                </a14:m>
                <a:r>
                  <a:rPr lang="en-US" sz="2400">
                    <a:effectLst/>
                    <a:latin typeface="Calibri" panose="020F0502020204030204" pitchFamily="34" charset="0"/>
                    <a:ea typeface="Calibri" panose="020F0502020204030204" pitchFamily="34" charset="0"/>
                    <a:cs typeface="Times New Roman" panose="02020603050405020304" pitchFamily="18" charset="0"/>
                  </a:rPr>
                  <a:t>, </a:t>
                </a:r>
                <a:r>
                  <a:rPr lang="en-US" sz="2400" err="1">
                    <a:latin typeface="Calibri" panose="020F0502020204030204" pitchFamily="34" charset="0"/>
                    <a:ea typeface="Calibri" panose="020F0502020204030204" pitchFamily="34" charset="0"/>
                    <a:cs typeface="Times New Roman" panose="02020603050405020304" pitchFamily="18" charset="0"/>
                  </a:rPr>
                  <a:t>trong</a:t>
                </a:r>
                <a:r>
                  <a:rPr lang="en-US" sz="2400">
                    <a:latin typeface="Calibri" panose="020F0502020204030204" pitchFamily="34" charset="0"/>
                    <a:ea typeface="Calibri" panose="020F0502020204030204" pitchFamily="34" charset="0"/>
                    <a:cs typeface="Times New Roman" panose="02020603050405020304" pitchFamily="18" charset="0"/>
                  </a:rPr>
                  <a:t> </a:t>
                </a:r>
                <a:r>
                  <a:rPr lang="en-US" sz="2400" err="1">
                    <a:latin typeface="Calibri" panose="020F0502020204030204" pitchFamily="34" charset="0"/>
                    <a:ea typeface="Calibri" panose="020F0502020204030204" pitchFamily="34" charset="0"/>
                    <a:cs typeface="Times New Roman" panose="02020603050405020304" pitchFamily="18" charset="0"/>
                  </a:rPr>
                  <a:t>đó</a:t>
                </a:r>
                <a:r>
                  <a:rPr lang="en-US" sz="2400">
                    <a:latin typeface="Calibri" panose="020F0502020204030204" pitchFamily="34" charset="0"/>
                    <a:ea typeface="Calibri" panose="020F0502020204030204" pitchFamily="34" charset="0"/>
                    <a:cs typeface="Times New Roman" panose="02020603050405020304" pitchFamily="18" charset="0"/>
                  </a:rPr>
                  <a:t>:</a:t>
                </a:r>
              </a:p>
              <a:p>
                <a:pPr marL="342900" indent="-342900" algn="just">
                  <a:lnSpc>
                    <a:spcPct val="100000"/>
                  </a:lnSpc>
                  <a:spcBef>
                    <a:spcPts val="600"/>
                  </a:spcBef>
                  <a:spcAft>
                    <a:spcPts val="600"/>
                  </a:spcAft>
                  <a:buFontTx/>
                  <a:buChar char="-"/>
                </a:pPr>
                <a14:m>
                  <m:oMath xmlns:m="http://schemas.openxmlformats.org/officeDocument/2006/math">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𝑥</m:t>
                    </m:r>
                    <m:d>
                      <m:dPr>
                        <m:ctrlP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𝑗</m:t>
                        </m:r>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𝑘</m:t>
                        </m:r>
                      </m:e>
                    </m:d>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0;1</m:t>
                        </m:r>
                      </m:e>
                    </m:d>
                    <m:r>
                      <a:rPr lang="en-US" sz="2400" b="0" i="1" smtClean="0">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Biểu</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thị</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có</a:t>
                </a:r>
                <a:r>
                  <a:rPr lang="en-US" sz="2400" b="0">
                    <a:effectLst/>
                    <a:latin typeface="Calibri" panose="020F0502020204030204" pitchFamily="34" charset="0"/>
                    <a:ea typeface="Calibri" panose="020F0502020204030204" pitchFamily="34" charset="0"/>
                    <a:cs typeface="Times New Roman" panose="02020603050405020304" pitchFamily="18" charset="0"/>
                  </a:rPr>
                  <a:t>/</a:t>
                </a:r>
                <a:r>
                  <a:rPr lang="en-US" sz="2400" b="0" err="1">
                    <a:effectLst/>
                    <a:latin typeface="Calibri" panose="020F0502020204030204" pitchFamily="34" charset="0"/>
                    <a:ea typeface="Calibri" panose="020F0502020204030204" pitchFamily="34" charset="0"/>
                    <a:cs typeface="Times New Roman" panose="02020603050405020304" pitchFamily="18" charset="0"/>
                  </a:rPr>
                  <a:t>không</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xếp</a:t>
                </a:r>
                <a:r>
                  <a:rPr lang="en-US" sz="2400" b="0">
                    <a:effectLst/>
                    <a:latin typeface="Calibri" panose="020F0502020204030204" pitchFamily="34" charset="0"/>
                    <a:ea typeface="Calibri" panose="020F0502020204030204" pitchFamily="34" charset="0"/>
                    <a:cs typeface="Times New Roman" panose="02020603050405020304" pitchFamily="18" charset="0"/>
                  </a:rPr>
                  <a:t> TKB </a:t>
                </a:r>
                <a:r>
                  <a:rPr lang="en-US" sz="2400" b="0" err="1">
                    <a:effectLst/>
                    <a:latin typeface="Calibri" panose="020F0502020204030204" pitchFamily="34" charset="0"/>
                    <a:ea typeface="Calibri" panose="020F0502020204030204" pitchFamily="34" charset="0"/>
                    <a:cs typeface="Times New Roman" panose="02020603050405020304" pitchFamily="18" charset="0"/>
                  </a:rPr>
                  <a:t>được</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lớp</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i</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môn</a:t>
                </a:r>
                <a:r>
                  <a:rPr lang="en-US" sz="2400" b="0">
                    <a:effectLst/>
                    <a:latin typeface="Calibri" panose="020F0502020204030204" pitchFamily="34" charset="0"/>
                    <a:ea typeface="Calibri" panose="020F0502020204030204" pitchFamily="34" charset="0"/>
                    <a:cs typeface="Times New Roman" panose="02020603050405020304" pitchFamily="18" charset="0"/>
                  </a:rPr>
                  <a:t> j </a:t>
                </a:r>
                <a:r>
                  <a:rPr lang="en-US" sz="2400" b="0" err="1">
                    <a:effectLst/>
                    <a:latin typeface="Calibri" panose="020F0502020204030204" pitchFamily="34" charset="0"/>
                    <a:ea typeface="Calibri" panose="020F0502020204030204" pitchFamily="34" charset="0"/>
                    <a:cs typeface="Times New Roman" panose="02020603050405020304" pitchFamily="18" charset="0"/>
                  </a:rPr>
                  <a:t>với</a:t>
                </a:r>
                <a:r>
                  <a:rPr lang="en-US" sz="2400" b="0">
                    <a:effectLst/>
                    <a:latin typeface="Calibri" panose="020F0502020204030204" pitchFamily="34" charset="0"/>
                    <a:ea typeface="Calibri" panose="020F0502020204030204" pitchFamily="34" charset="0"/>
                    <a:cs typeface="Times New Roman" panose="02020603050405020304" pitchFamily="18" charset="0"/>
                  </a:rPr>
                  <a:t> GV k;</a:t>
                </a:r>
              </a:p>
              <a:p>
                <a:pPr marL="342900" indent="-342900" algn="just">
                  <a:lnSpc>
                    <a:spcPct val="100000"/>
                  </a:lnSpc>
                  <a:spcBef>
                    <a:spcPts val="600"/>
                  </a:spcBef>
                  <a:spcAft>
                    <a:spcPts val="600"/>
                  </a:spcAft>
                  <a:buFontTx/>
                  <a:buChar char="-"/>
                </a:pPr>
                <a14:m>
                  <m:oMath xmlns:m="http://schemas.openxmlformats.org/officeDocument/2006/math">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𝑦</m:t>
                    </m:r>
                    <m:d>
                      <m:dPr>
                        <m:ctrlP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𝑗</m:t>
                        </m:r>
                      </m:e>
                    </m:d>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0;</m:t>
                        </m:r>
                        <m:r>
                          <a:rPr lang="en-US" sz="2400" i="1" dirty="0">
                            <a:solidFill>
                              <a:schemeClr val="accent1">
                                <a:lumMod val="75000"/>
                              </a:schemeClr>
                            </a:solidFill>
                            <a:latin typeface="Cambria Math" panose="02040503050406030204" pitchFamily="18" charset="0"/>
                          </a:rPr>
                          <m:t>𝑁𝑢𝑚</m:t>
                        </m:r>
                        <m:r>
                          <a:rPr lang="en-US" sz="2400" i="1" dirty="0">
                            <a:solidFill>
                              <a:schemeClr val="accent1">
                                <a:lumMod val="75000"/>
                              </a:schemeClr>
                            </a:solidFill>
                            <a:latin typeface="Cambria Math" panose="02040503050406030204" pitchFamily="18" charset="0"/>
                          </a:rPr>
                          <m:t>_</m:t>
                        </m:r>
                        <m:r>
                          <a:rPr lang="en-US" sz="2400" i="1" dirty="0">
                            <a:solidFill>
                              <a:schemeClr val="accent1">
                                <a:lumMod val="75000"/>
                              </a:schemeClr>
                            </a:solidFill>
                            <a:latin typeface="Cambria Math" panose="02040503050406030204" pitchFamily="18" charset="0"/>
                          </a:rPr>
                          <m:t>𝑜𝑓</m:t>
                        </m:r>
                        <m:r>
                          <a:rPr lang="en-US" sz="2400" i="1" dirty="0">
                            <a:solidFill>
                              <a:schemeClr val="accent1">
                                <a:lumMod val="75000"/>
                              </a:schemeClr>
                            </a:solidFill>
                            <a:latin typeface="Cambria Math" panose="02040503050406030204" pitchFamily="18" charset="0"/>
                          </a:rPr>
                          <m:t>_</m:t>
                        </m:r>
                        <m:r>
                          <a:rPr lang="en-US" sz="2400" i="1" dirty="0">
                            <a:solidFill>
                              <a:schemeClr val="accent1">
                                <a:lumMod val="75000"/>
                              </a:schemeClr>
                            </a:solidFill>
                            <a:latin typeface="Cambria Math" panose="02040503050406030204" pitchFamily="18" charset="0"/>
                          </a:rPr>
                          <m:t>𝑆𝑒𝑠𝑠𝑖𝑜𝑛</m:t>
                        </m:r>
                      </m:e>
                    </m:d>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b="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Buổi</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mà</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lớp-môn</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i,j</a:t>
                </a:r>
                <a:r>
                  <a:rPr lang="en-US" sz="2400">
                    <a:latin typeface="Calibri" panose="020F0502020204030204" pitchFamily="34" charset="0"/>
                    <a:ea typeface="Calibri" panose="020F0502020204030204" pitchFamily="34" charset="0"/>
                    <a:cs typeface="Times New Roman" panose="02020603050405020304" pitchFamily="18" charset="0"/>
                  </a:rPr>
                  <a:t>) </a:t>
                </a:r>
                <a:r>
                  <a:rPr lang="en-US" sz="2400" err="1">
                    <a:latin typeface="Calibri" panose="020F0502020204030204" pitchFamily="34" charset="0"/>
                    <a:ea typeface="Calibri" panose="020F0502020204030204" pitchFamily="34" charset="0"/>
                    <a:cs typeface="Times New Roman" panose="02020603050405020304" pitchFamily="18" charset="0"/>
                  </a:rPr>
                  <a:t>được</a:t>
                </a:r>
                <a:r>
                  <a:rPr lang="en-US" sz="2400">
                    <a:latin typeface="Calibri" panose="020F0502020204030204" pitchFamily="34" charset="0"/>
                    <a:ea typeface="Calibri" panose="020F0502020204030204" pitchFamily="34" charset="0"/>
                    <a:cs typeface="Times New Roman" panose="02020603050405020304" pitchFamily="18" charset="0"/>
                  </a:rPr>
                  <a:t> </a:t>
                </a:r>
                <a:r>
                  <a:rPr lang="en-US" sz="2400" err="1">
                    <a:latin typeface="Calibri" panose="020F0502020204030204" pitchFamily="34" charset="0"/>
                    <a:ea typeface="Calibri" panose="020F0502020204030204" pitchFamily="34" charset="0"/>
                    <a:cs typeface="Times New Roman" panose="02020603050405020304" pitchFamily="18" charset="0"/>
                  </a:rPr>
                  <a:t>xếp</a:t>
                </a:r>
                <a:r>
                  <a:rPr lang="en-US" sz="2400">
                    <a:latin typeface="Calibri" panose="020F0502020204030204" pitchFamily="34" charset="0"/>
                    <a:ea typeface="Calibri" panose="020F0502020204030204" pitchFamily="34" charset="0"/>
                    <a:cs typeface="Times New Roman" panose="02020603050405020304" pitchFamily="18" charset="0"/>
                  </a:rPr>
                  <a:t> </a:t>
                </a:r>
                <a:r>
                  <a:rPr lang="en-US" sz="2400" err="1">
                    <a:latin typeface="Calibri" panose="020F0502020204030204" pitchFamily="34" charset="0"/>
                    <a:ea typeface="Calibri" panose="020F0502020204030204" pitchFamily="34" charset="0"/>
                    <a:cs typeface="Times New Roman" panose="02020603050405020304" pitchFamily="18" charset="0"/>
                  </a:rPr>
                  <a:t>vào</a:t>
                </a:r>
                <a:r>
                  <a:rPr lang="en-US" sz="2400">
                    <a:latin typeface="Calibri" panose="020F0502020204030204" pitchFamily="34" charset="0"/>
                    <a:ea typeface="Calibri" panose="020F0502020204030204" pitchFamily="34" charset="0"/>
                    <a:cs typeface="Times New Roman" panose="02020603050405020304" pitchFamily="18" charset="0"/>
                  </a:rPr>
                  <a:t>.</a:t>
                </a:r>
              </a:p>
              <a:p>
                <a:pPr marL="342900" indent="-342900" algn="just">
                  <a:lnSpc>
                    <a:spcPct val="100000"/>
                  </a:lnSpc>
                  <a:spcBef>
                    <a:spcPts val="600"/>
                  </a:spcBef>
                  <a:spcAft>
                    <a:spcPts val="600"/>
                  </a:spcAft>
                  <a:buFontTx/>
                  <a:buChar char="-"/>
                </a:pPr>
                <a14:m>
                  <m:oMath xmlns:m="http://schemas.openxmlformats.org/officeDocument/2006/math">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𝑧</m:t>
                    </m:r>
                    <m:d>
                      <m:dPr>
                        <m:ctrlP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𝑗</m:t>
                        </m:r>
                      </m:e>
                    </m:d>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0;</m:t>
                        </m:r>
                        <m:r>
                          <a:rPr lang="en-US" sz="2400" i="1" dirty="0">
                            <a:solidFill>
                              <a:schemeClr val="accent1">
                                <a:lumMod val="75000"/>
                              </a:schemeClr>
                            </a:solidFill>
                            <a:latin typeface="Cambria Math" panose="02040503050406030204" pitchFamily="18" charset="0"/>
                          </a:rPr>
                          <m:t>𝑁𝑢𝑚</m:t>
                        </m:r>
                        <m:r>
                          <a:rPr lang="en-US" sz="2400" i="1" dirty="0">
                            <a:solidFill>
                              <a:schemeClr val="accent1">
                                <a:lumMod val="75000"/>
                              </a:schemeClr>
                            </a:solidFill>
                            <a:latin typeface="Cambria Math" panose="02040503050406030204" pitchFamily="18" charset="0"/>
                          </a:rPr>
                          <m:t>_</m:t>
                        </m:r>
                        <m:r>
                          <a:rPr lang="en-US" sz="2400" i="1" dirty="0">
                            <a:solidFill>
                              <a:schemeClr val="accent1">
                                <a:lumMod val="75000"/>
                              </a:schemeClr>
                            </a:solidFill>
                            <a:latin typeface="Cambria Math" panose="02040503050406030204" pitchFamily="18" charset="0"/>
                          </a:rPr>
                          <m:t>𝑜𝑓</m:t>
                        </m:r>
                        <m:r>
                          <a:rPr lang="en-US" sz="2400" i="1" dirty="0">
                            <a:solidFill>
                              <a:schemeClr val="accent1">
                                <a:lumMod val="75000"/>
                              </a:schemeClr>
                            </a:solidFill>
                            <a:latin typeface="Cambria Math" panose="02040503050406030204" pitchFamily="18" charset="0"/>
                          </a:rPr>
                          <m:t>_</m:t>
                        </m:r>
                        <m:r>
                          <a:rPr lang="en-US" sz="2400" b="0" i="1" dirty="0" smtClean="0">
                            <a:solidFill>
                              <a:schemeClr val="accent1">
                                <a:lumMod val="75000"/>
                              </a:schemeClr>
                            </a:solidFill>
                            <a:latin typeface="Cambria Math" panose="02040503050406030204" pitchFamily="18" charset="0"/>
                          </a:rPr>
                          <m:t>𝐿𝑒𝑠𝑠𝑜𝑛</m:t>
                        </m:r>
                      </m:e>
                    </m:d>
                    <m:r>
                      <a:rPr lang="en-US" sz="2400"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2400" b="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Tiết</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học</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bắt</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đầu</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của</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lớp-môn</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i,j</a:t>
                </a:r>
                <a:r>
                  <a:rPr lang="en-US" sz="2400" b="0">
                    <a:effectLst/>
                    <a:latin typeface="Calibri" panose="020F0502020204030204" pitchFamily="34" charset="0"/>
                    <a:ea typeface="Calibri" panose="020F0502020204030204" pitchFamily="34" charset="0"/>
                    <a:cs typeface="Times New Roman" panose="02020603050405020304" pitchFamily="18" charset="0"/>
                  </a:rPr>
                  <a:t>)</a:t>
                </a:r>
              </a:p>
              <a:p>
                <a:pPr algn="just">
                  <a:lnSpc>
                    <a:spcPct val="100000"/>
                  </a:lnSpc>
                  <a:spcBef>
                    <a:spcPts val="600"/>
                  </a:spcBef>
                  <a:spcAft>
                    <a:spcPts val="600"/>
                  </a:spcAft>
                </a:pPr>
                <a:r>
                  <a:rPr lang="en-US" sz="2400" err="1">
                    <a:latin typeface="Calibri" panose="020F0502020204030204" pitchFamily="34" charset="0"/>
                    <a:ea typeface="Calibri" panose="020F0502020204030204" pitchFamily="34" charset="0"/>
                    <a:cs typeface="Times New Roman" panose="02020603050405020304" pitchFamily="18" charset="0"/>
                  </a:rPr>
                  <a:t>Tạo</a:t>
                </a:r>
                <a:r>
                  <a:rPr lang="en-US" sz="2400">
                    <a:latin typeface="Calibri" panose="020F0502020204030204" pitchFamily="34" charset="0"/>
                    <a:ea typeface="Calibri" panose="020F0502020204030204" pitchFamily="34" charset="0"/>
                    <a:cs typeface="Times New Roman" panose="02020603050405020304" pitchFamily="18" charset="0"/>
                  </a:rPr>
                  <a:t> </a:t>
                </a:r>
                <a:r>
                  <a:rPr lang="en-US" sz="2400" err="1">
                    <a:latin typeface="Calibri" panose="020F0502020204030204" pitchFamily="34" charset="0"/>
                    <a:ea typeface="Calibri" panose="020F0502020204030204" pitchFamily="34" charset="0"/>
                    <a:cs typeface="Times New Roman" panose="02020603050405020304" pitchFamily="18" charset="0"/>
                  </a:rPr>
                  <a:t>biến</a:t>
                </a:r>
                <a:r>
                  <a:rPr lang="en-US" sz="2400">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sz="2400" b="0" i="1" smtClean="0">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𝑚𝑎𝑥</m:t>
                    </m:r>
                    <m:r>
                      <a:rPr lang="en-US" sz="2400" b="0" i="1" smtClean="0">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_</m:t>
                    </m:r>
                    <m:r>
                      <a:rPr lang="en-US" sz="2400" b="0" i="1" smtClean="0">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𝑁𝑢𝑚</m:t>
                    </m:r>
                  </m:oMath>
                </a14:m>
                <a:r>
                  <a:rPr lang="en-US" sz="2400" b="0">
                    <a:solidFill>
                      <a:schemeClr val="accent1">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để</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lưu</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tổng</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số</a:t>
                </a:r>
                <a:r>
                  <a:rPr lang="en-US" sz="2400" b="0">
                    <a:effectLst/>
                    <a:latin typeface="Calibri" panose="020F0502020204030204" pitchFamily="34" charset="0"/>
                    <a:ea typeface="Calibri" panose="020F0502020204030204" pitchFamily="34" charset="0"/>
                    <a:cs typeface="Times New Roman" panose="02020603050405020304" pitchFamily="18" charset="0"/>
                  </a:rPr>
                  <a:t> </a:t>
                </a:r>
                <a:r>
                  <a:rPr lang="en-US" sz="2400" b="0" err="1">
                    <a:effectLst/>
                    <a:latin typeface="Calibri" panose="020F0502020204030204" pitchFamily="34" charset="0"/>
                    <a:ea typeface="Calibri" panose="020F0502020204030204" pitchFamily="34" charset="0"/>
                    <a:cs typeface="Times New Roman" panose="02020603050405020304" pitchFamily="18" charset="0"/>
                  </a:rPr>
                  <a:t>lớp</a:t>
                </a:r>
                <a:r>
                  <a:rPr lang="en-US" sz="2400" err="1">
                    <a:latin typeface="Calibri" panose="020F0502020204030204" pitchFamily="34" charset="0"/>
                    <a:ea typeface="Calibri" panose="020F0502020204030204" pitchFamily="34" charset="0"/>
                    <a:cs typeface="Times New Roman" panose="02020603050405020304" pitchFamily="18" charset="0"/>
                  </a:rPr>
                  <a:t>_môn</a:t>
                </a:r>
                <a:r>
                  <a:rPr lang="en-US" sz="2400">
                    <a:latin typeface="Calibri" panose="020F0502020204030204" pitchFamily="34" charset="0"/>
                    <a:ea typeface="Calibri" panose="020F0502020204030204" pitchFamily="34" charset="0"/>
                    <a:cs typeface="Times New Roman" panose="02020603050405020304" pitchFamily="18" charset="0"/>
                  </a:rPr>
                  <a:t> </a:t>
                </a:r>
                <a:r>
                  <a:rPr lang="en-US" sz="2400" err="1">
                    <a:latin typeface="Calibri" panose="020F0502020204030204" pitchFamily="34" charset="0"/>
                    <a:ea typeface="Calibri" panose="020F0502020204030204" pitchFamily="34" charset="0"/>
                    <a:cs typeface="Times New Roman" panose="02020603050405020304" pitchFamily="18" charset="0"/>
                  </a:rPr>
                  <a:t>tạo</a:t>
                </a:r>
                <a:r>
                  <a:rPr lang="en-US" sz="2400">
                    <a:latin typeface="Calibri" panose="020F0502020204030204" pitchFamily="34" charset="0"/>
                    <a:ea typeface="Calibri" panose="020F0502020204030204" pitchFamily="34" charset="0"/>
                    <a:cs typeface="Times New Roman" panose="02020603050405020304" pitchFamily="18" charset="0"/>
                  </a:rPr>
                  <a:t> </a:t>
                </a:r>
                <a:r>
                  <a:rPr lang="en-US" sz="2400" err="1">
                    <a:latin typeface="Calibri" panose="020F0502020204030204" pitchFamily="34" charset="0"/>
                    <a:ea typeface="Calibri" panose="020F0502020204030204" pitchFamily="34" charset="0"/>
                    <a:cs typeface="Times New Roman" panose="02020603050405020304" pitchFamily="18" charset="0"/>
                  </a:rPr>
                  <a:t>được</a:t>
                </a:r>
                <a:r>
                  <a:rPr lang="en-US" sz="2400">
                    <a:latin typeface="Calibri" panose="020F0502020204030204" pitchFamily="34" charset="0"/>
                    <a:ea typeface="Calibri" panose="020F0502020204030204" pitchFamily="34" charset="0"/>
                    <a:cs typeface="Times New Roman" panose="02020603050405020304" pitchFamily="18" charset="0"/>
                  </a:rPr>
                  <a:t>:</a:t>
                </a:r>
              </a:p>
              <a:p>
                <a:pPr algn="ctr">
                  <a:lnSpc>
                    <a:spcPct val="100000"/>
                  </a:lnSpc>
                  <a:spcBef>
                    <a:spcPts val="600"/>
                  </a:spcBef>
                  <a:spcAft>
                    <a:spcPts val="600"/>
                  </a:spcAft>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𝑚𝑎𝑥</m:t>
                      </m:r>
                      <m:r>
                        <a:rPr lang="en-US" sz="2400" b="0" i="1" smtClean="0">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_</m:t>
                      </m:r>
                      <m:r>
                        <a:rPr lang="en-US" sz="2400" b="0" i="1" smtClean="0">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𝑁𝑢𝑚</m:t>
                      </m:r>
                      <m:r>
                        <a:rPr lang="en-US" sz="2400" b="0" i="1" smtClean="0">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nary>
                        <m:naryPr>
                          <m:chr m:val="∑"/>
                          <m:supHide m:val="on"/>
                          <m:ctrlPr>
                            <a:rPr lang="en-US" sz="2400" b="0" i="1" smtClean="0">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naryPr>
                        <m:sub>
                          <m:eqArr>
                            <m:eqArrPr>
                              <m:ctrlPr>
                                <a:rPr lang="en-US" sz="2400" i="1">
                                  <a:solidFill>
                                    <a:schemeClr val="accent1">
                                      <a:lumMod val="75000"/>
                                    </a:schemeClr>
                                  </a:solidFill>
                                  <a:latin typeface="Cambria Math" panose="02040503050406030204" pitchFamily="18" charset="0"/>
                                </a:rPr>
                              </m:ctrlPr>
                            </m:eqArrPr>
                            <m:e>
                              <m:r>
                                <a:rPr lang="en-US" sz="2400" i="1">
                                  <a:solidFill>
                                    <a:schemeClr val="accent1">
                                      <a:lumMod val="75000"/>
                                    </a:schemeClr>
                                  </a:solidFill>
                                  <a:latin typeface="Cambria Math" panose="02040503050406030204" pitchFamily="18" charset="0"/>
                                </a:rPr>
                                <m:t>𝑖</m:t>
                              </m:r>
                              <m:r>
                                <a:rPr lang="en-US" sz="2400" b="0" i="1" smtClean="0">
                                  <a:solidFill>
                                    <a:schemeClr val="accent1">
                                      <a:lumMod val="75000"/>
                                    </a:schemeClr>
                                  </a:solidFill>
                                  <a:latin typeface="Cambria Math" panose="02040503050406030204" pitchFamily="18" charset="0"/>
                                </a:rPr>
                                <m:t> </m:t>
                              </m:r>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sz="2400" i="1">
                                  <a:solidFill>
                                    <a:schemeClr val="accent1">
                                      <a:lumMod val="75000"/>
                                    </a:schemeClr>
                                  </a:solidFill>
                                  <a:latin typeface="Cambria Math" panose="02040503050406030204" pitchFamily="18" charset="0"/>
                                  <a:ea typeface="Cambria Math" panose="02040503050406030204" pitchFamily="18" charset="0"/>
                                </a:rPr>
                                <m:t>𝑁𝑢𝑚</m:t>
                              </m:r>
                              <m:r>
                                <a:rPr lang="en-US" sz="2400" i="1">
                                  <a:solidFill>
                                    <a:schemeClr val="accent1">
                                      <a:lumMod val="75000"/>
                                    </a:schemeClr>
                                  </a:solidFill>
                                  <a:latin typeface="Cambria Math" panose="02040503050406030204" pitchFamily="18" charset="0"/>
                                  <a:ea typeface="Cambria Math" panose="02040503050406030204" pitchFamily="18" charset="0"/>
                                </a:rPr>
                                <m:t>_</m:t>
                              </m:r>
                              <m:r>
                                <a:rPr lang="en-US" sz="2400" i="1">
                                  <a:solidFill>
                                    <a:schemeClr val="accent1">
                                      <a:lumMod val="75000"/>
                                    </a:schemeClr>
                                  </a:solidFill>
                                  <a:latin typeface="Cambria Math" panose="02040503050406030204" pitchFamily="18" charset="0"/>
                                  <a:ea typeface="Cambria Math" panose="02040503050406030204" pitchFamily="18" charset="0"/>
                                </a:rPr>
                                <m:t>𝑜𝑓</m:t>
                              </m:r>
                              <m:r>
                                <a:rPr lang="en-US" sz="2400" i="1">
                                  <a:solidFill>
                                    <a:schemeClr val="accent1">
                                      <a:lumMod val="75000"/>
                                    </a:schemeClr>
                                  </a:solidFill>
                                  <a:latin typeface="Cambria Math" panose="02040503050406030204" pitchFamily="18" charset="0"/>
                                  <a:ea typeface="Cambria Math" panose="02040503050406030204" pitchFamily="18" charset="0"/>
                                </a:rPr>
                                <m:t>_</m:t>
                              </m:r>
                              <m:r>
                                <a:rPr lang="en-US" sz="2400" i="1">
                                  <a:solidFill>
                                    <a:schemeClr val="accent1">
                                      <a:lumMod val="75000"/>
                                    </a:schemeClr>
                                  </a:solidFill>
                                  <a:latin typeface="Cambria Math" panose="02040503050406030204" pitchFamily="18" charset="0"/>
                                  <a:ea typeface="Cambria Math" panose="02040503050406030204" pitchFamily="18" charset="0"/>
                                </a:rPr>
                                <m:t>𝐶𝑙𝑎𝑠𝑠𝑒𝑠</m:t>
                              </m:r>
                            </m:e>
                            <m:e>
                              <m:r>
                                <a:rPr lang="en-US" sz="2400" i="1">
                                  <a:solidFill>
                                    <a:schemeClr val="accent1">
                                      <a:lumMod val="75000"/>
                                    </a:schemeClr>
                                  </a:solidFill>
                                  <a:latin typeface="Cambria Math" panose="02040503050406030204" pitchFamily="18" charset="0"/>
                                  <a:ea typeface="Cambria Math" panose="02040503050406030204" pitchFamily="18" charset="0"/>
                                </a:rPr>
                                <m:t>𝑗</m:t>
                              </m:r>
                              <m:r>
                                <a:rPr lang="en-US"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sz="2400" i="1">
                                  <a:solidFill>
                                    <a:schemeClr val="accent1">
                                      <a:lumMod val="75000"/>
                                    </a:schemeClr>
                                  </a:solidFill>
                                  <a:latin typeface="Cambria Math" panose="02040503050406030204" pitchFamily="18" charset="0"/>
                                  <a:ea typeface="Cambria Math" panose="02040503050406030204" pitchFamily="18" charset="0"/>
                                </a:rPr>
                                <m:t>𝑁𝑢𝑚</m:t>
                              </m:r>
                              <m:r>
                                <a:rPr lang="en-US" sz="2400" i="1">
                                  <a:solidFill>
                                    <a:schemeClr val="accent1">
                                      <a:lumMod val="75000"/>
                                    </a:schemeClr>
                                  </a:solidFill>
                                  <a:latin typeface="Cambria Math" panose="02040503050406030204" pitchFamily="18" charset="0"/>
                                  <a:ea typeface="Cambria Math" panose="02040503050406030204" pitchFamily="18" charset="0"/>
                                </a:rPr>
                                <m:t>_</m:t>
                              </m:r>
                              <m:r>
                                <a:rPr lang="en-US" sz="2400" i="1">
                                  <a:solidFill>
                                    <a:schemeClr val="accent1">
                                      <a:lumMod val="75000"/>
                                    </a:schemeClr>
                                  </a:solidFill>
                                  <a:latin typeface="Cambria Math" panose="02040503050406030204" pitchFamily="18" charset="0"/>
                                  <a:ea typeface="Cambria Math" panose="02040503050406030204" pitchFamily="18" charset="0"/>
                                </a:rPr>
                                <m:t>𝑜𝑓</m:t>
                              </m:r>
                              <m:r>
                                <a:rPr lang="en-US" sz="2400" i="1">
                                  <a:solidFill>
                                    <a:schemeClr val="accent1">
                                      <a:lumMod val="75000"/>
                                    </a:schemeClr>
                                  </a:solidFill>
                                  <a:latin typeface="Cambria Math" panose="02040503050406030204" pitchFamily="18" charset="0"/>
                                  <a:ea typeface="Cambria Math" panose="02040503050406030204" pitchFamily="18" charset="0"/>
                                </a:rPr>
                                <m:t>_</m:t>
                              </m:r>
                              <m:r>
                                <a:rPr lang="en-US" sz="2400" i="1">
                                  <a:solidFill>
                                    <a:schemeClr val="accent1">
                                      <a:lumMod val="75000"/>
                                    </a:schemeClr>
                                  </a:solidFill>
                                  <a:latin typeface="Cambria Math" panose="02040503050406030204" pitchFamily="18" charset="0"/>
                                  <a:ea typeface="Cambria Math" panose="02040503050406030204" pitchFamily="18" charset="0"/>
                                </a:rPr>
                                <m:t>𝑆𝑢𝑏𝑗𝑒𝑐𝑡</m:t>
                              </m:r>
                            </m:e>
                            <m:e>
                              <m:r>
                                <a:rPr lang="en-US" sz="2400" i="1">
                                  <a:solidFill>
                                    <a:schemeClr val="accent1">
                                      <a:lumMod val="75000"/>
                                    </a:schemeClr>
                                  </a:solidFill>
                                  <a:latin typeface="Cambria Math" panose="02040503050406030204" pitchFamily="18" charset="0"/>
                                  <a:ea typeface="Cambria Math" panose="02040503050406030204" pitchFamily="18" charset="0"/>
                                </a:rPr>
                                <m:t>𝑘</m:t>
                              </m:r>
                              <m:r>
                                <a:rPr lang="en-US"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sz="2400" i="1">
                                  <a:solidFill>
                                    <a:schemeClr val="accent1">
                                      <a:lumMod val="75000"/>
                                    </a:schemeClr>
                                  </a:solidFill>
                                  <a:latin typeface="Cambria Math" panose="02040503050406030204" pitchFamily="18" charset="0"/>
                                  <a:ea typeface="Cambria Math" panose="02040503050406030204" pitchFamily="18" charset="0"/>
                                </a:rPr>
                                <m:t>𝑁𝑢𝑚</m:t>
                              </m:r>
                              <m:r>
                                <a:rPr lang="en-US" sz="2400" i="1">
                                  <a:solidFill>
                                    <a:schemeClr val="accent1">
                                      <a:lumMod val="75000"/>
                                    </a:schemeClr>
                                  </a:solidFill>
                                  <a:latin typeface="Cambria Math" panose="02040503050406030204" pitchFamily="18" charset="0"/>
                                  <a:ea typeface="Cambria Math" panose="02040503050406030204" pitchFamily="18" charset="0"/>
                                </a:rPr>
                                <m:t>_</m:t>
                              </m:r>
                              <m:r>
                                <a:rPr lang="en-US" sz="2400" i="1">
                                  <a:solidFill>
                                    <a:schemeClr val="accent1">
                                      <a:lumMod val="75000"/>
                                    </a:schemeClr>
                                  </a:solidFill>
                                  <a:latin typeface="Cambria Math" panose="02040503050406030204" pitchFamily="18" charset="0"/>
                                  <a:ea typeface="Cambria Math" panose="02040503050406030204" pitchFamily="18" charset="0"/>
                                </a:rPr>
                                <m:t>𝑜𝑓</m:t>
                              </m:r>
                              <m:r>
                                <a:rPr lang="en-US" sz="2400" i="1">
                                  <a:solidFill>
                                    <a:schemeClr val="accent1">
                                      <a:lumMod val="75000"/>
                                    </a:schemeClr>
                                  </a:solidFill>
                                  <a:latin typeface="Cambria Math" panose="02040503050406030204" pitchFamily="18" charset="0"/>
                                  <a:ea typeface="Cambria Math" panose="02040503050406030204" pitchFamily="18" charset="0"/>
                                </a:rPr>
                                <m:t>_</m:t>
                              </m:r>
                              <m:r>
                                <a:rPr lang="en-US" sz="2400" i="1">
                                  <a:solidFill>
                                    <a:schemeClr val="accent1">
                                      <a:lumMod val="75000"/>
                                    </a:schemeClr>
                                  </a:solidFill>
                                  <a:latin typeface="Cambria Math" panose="02040503050406030204" pitchFamily="18" charset="0"/>
                                  <a:ea typeface="Cambria Math" panose="02040503050406030204" pitchFamily="18" charset="0"/>
                                </a:rPr>
                                <m:t>𝑇𝑒𝑎𝑐h𝑒𝑟</m:t>
                              </m:r>
                            </m:e>
                          </m:eqArr>
                        </m:sub>
                        <m:sup/>
                        <m:e>
                          <m:r>
                            <a:rPr lang="en-US" sz="2400" i="1">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𝑥</m:t>
                          </m:r>
                          <m:r>
                            <a:rPr lang="en-US" sz="2400" i="1">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𝑖</m:t>
                          </m:r>
                          <m:r>
                            <a:rPr lang="en-US" sz="2400" i="1">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𝑗</m:t>
                          </m:r>
                          <m:r>
                            <a:rPr lang="en-US" sz="2400" i="1">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r>
                            <a:rPr lang="en-US" sz="2400" i="1">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𝑘</m:t>
                          </m:r>
                          <m:r>
                            <a:rPr lang="en-US" sz="2400" i="1">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e>
                      </m:nary>
                    </m:oMath>
                  </m:oMathPara>
                </a14:m>
                <a:endParaRPr lang="en-US" sz="2400" b="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20000"/>
                  </a:lnSpc>
                  <a:buFontTx/>
                  <a:buChar char="-"/>
                </a:pP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20000"/>
                  </a:lnSpc>
                  <a:buFontTx/>
                  <a:buChar char="-"/>
                </a:pP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20000"/>
                  </a:lnSpc>
                  <a:buFontTx/>
                  <a:buChar char="-"/>
                </a:pPr>
                <a:endParaRPr lang="en-US" sz="2400"/>
              </a:p>
              <a:p>
                <a:pPr marL="342900" indent="-342900" algn="just">
                  <a:lnSpc>
                    <a:spcPct val="120000"/>
                  </a:lnSpc>
                  <a:buFontTx/>
                  <a:buChar char="-"/>
                </a:pPr>
                <a:endParaRPr lang="en-US" sz="2400"/>
              </a:p>
            </p:txBody>
          </p:sp>
        </mc:Choice>
        <mc:Fallback xmlns="">
          <p:sp>
            <p:nvSpPr>
              <p:cNvPr id="13" name="Subtitle 1">
                <a:extLst>
                  <a:ext uri="{FF2B5EF4-FFF2-40B4-BE49-F238E27FC236}">
                    <a16:creationId xmlns:a16="http://schemas.microsoft.com/office/drawing/2014/main" id="{C8E5F261-296E-490F-B920-A115247A05A0}"/>
                  </a:ext>
                </a:extLst>
              </p:cNvPr>
              <p:cNvSpPr>
                <a:spLocks noGrp="1" noRot="1" noChangeAspect="1" noMove="1" noResize="1" noEditPoints="1" noAdjustHandles="1" noChangeArrowheads="1" noChangeShapeType="1" noTextEdit="1"/>
              </p:cNvSpPr>
              <p:nvPr>
                <p:ph type="subTitle"/>
              </p:nvPr>
            </p:nvSpPr>
            <p:spPr>
              <a:xfrm>
                <a:off x="338759" y="2408903"/>
                <a:ext cx="11214023" cy="4118760"/>
              </a:xfrm>
              <a:blipFill>
                <a:blip r:embed="rId2"/>
                <a:stretch>
                  <a:fillRect l="-1686" t="-33728"/>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34E8F4C-9807-4D8B-89DD-B870BA669944}"/>
                  </a:ext>
                </a:extLst>
              </p:cNvPr>
              <p:cNvSpPr txBox="1"/>
              <p:nvPr/>
            </p:nvSpPr>
            <p:spPr>
              <a:xfrm>
                <a:off x="9842091" y="2551837"/>
                <a:ext cx="2010908" cy="221599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lang="en-US" sz="2000" i="1">
                    <a:solidFill>
                      <a:schemeClr val="tx1"/>
                    </a:solidFill>
                    <a:latin typeface="Calibri" panose="020F0502020204030204" pitchFamily="34" charset="0"/>
                    <a:ea typeface="Calibri" panose="020F0502020204030204" pitchFamily="34" charset="0"/>
                    <a:cs typeface="Times New Roman" panose="02020603050405020304" pitchFamily="18" charset="0"/>
                  </a:rPr>
                  <a:t>(</a:t>
                </a:r>
                <a:r>
                  <a:rPr lang="en-US" sz="2000" i="1" err="1">
                    <a:solidFill>
                      <a:schemeClr val="tx1"/>
                    </a:solidFill>
                    <a:latin typeface="Calibri" panose="020F0502020204030204" pitchFamily="34" charset="0"/>
                    <a:ea typeface="Calibri" panose="020F0502020204030204" pitchFamily="34" charset="0"/>
                    <a:cs typeface="Times New Roman" panose="02020603050405020304" pitchFamily="18" charset="0"/>
                  </a:rPr>
                  <a:t>Nếu</a:t>
                </a:r>
                <a:r>
                  <a:rPr lang="en-US" sz="2000" i="1">
                    <a:solidFill>
                      <a:schemeClr val="tx1"/>
                    </a:solidFill>
                    <a:latin typeface="Calibri" panose="020F0502020204030204" pitchFamily="34" charset="0"/>
                    <a:ea typeface="Calibri" panose="020F0502020204030204" pitchFamily="34" charset="0"/>
                    <a:cs typeface="Times New Roman" panose="02020603050405020304" pitchFamily="18" charset="0"/>
                  </a:rPr>
                  <a:t> ko </a:t>
                </a:r>
                <a:r>
                  <a:rPr lang="en-US" sz="2000" i="1" err="1">
                    <a:solidFill>
                      <a:schemeClr val="tx1"/>
                    </a:solidFill>
                    <a:latin typeface="Calibri" panose="020F0502020204030204" pitchFamily="34" charset="0"/>
                    <a:ea typeface="Calibri" panose="020F0502020204030204" pitchFamily="34" charset="0"/>
                    <a:cs typeface="Times New Roman" panose="02020603050405020304" pitchFamily="18" charset="0"/>
                  </a:rPr>
                  <a:t>xếp</a:t>
                </a:r>
                <a:r>
                  <a:rPr lang="en-US" sz="2000" i="1">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2000" i="1" err="1">
                    <a:solidFill>
                      <a:schemeClr val="tx1"/>
                    </a:solidFill>
                    <a:latin typeface="Calibri" panose="020F0502020204030204" pitchFamily="34" charset="0"/>
                    <a:ea typeface="Calibri" panose="020F0502020204030204" pitchFamily="34" charset="0"/>
                    <a:cs typeface="Times New Roman" panose="02020603050405020304" pitchFamily="18" charset="0"/>
                  </a:rPr>
                  <a:t>được</a:t>
                </a:r>
                <a:r>
                  <a:rPr lang="en-US" sz="2000" i="1">
                    <a:solidFill>
                      <a:schemeClr val="tx1"/>
                    </a:solidFill>
                    <a:latin typeface="Calibri" panose="020F0502020204030204" pitchFamily="34" charset="0"/>
                    <a:ea typeface="Calibri" panose="020F0502020204030204" pitchFamily="34" charset="0"/>
                    <a:cs typeface="Times New Roman" panose="02020603050405020304" pitchFamily="18" charset="0"/>
                  </a:rPr>
                  <a:t> GV </a:t>
                </a:r>
                <a:r>
                  <a:rPr lang="en-US" sz="2000" i="1" err="1">
                    <a:solidFill>
                      <a:schemeClr val="tx1"/>
                    </a:solidFill>
                    <a:latin typeface="Calibri" panose="020F0502020204030204" pitchFamily="34" charset="0"/>
                    <a:ea typeface="Calibri" panose="020F0502020204030204" pitchFamily="34" charset="0"/>
                    <a:cs typeface="Times New Roman" panose="02020603050405020304" pitchFamily="18" charset="0"/>
                  </a:rPr>
                  <a:t>cho</a:t>
                </a:r>
                <a:r>
                  <a:rPr lang="en-US" sz="2000" i="1">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2000" i="1" err="1">
                    <a:solidFill>
                      <a:schemeClr val="tx1"/>
                    </a:solidFill>
                    <a:latin typeface="Calibri" panose="020F0502020204030204" pitchFamily="34" charset="0"/>
                    <a:ea typeface="Calibri" panose="020F0502020204030204" pitchFamily="34" charset="0"/>
                    <a:cs typeface="Times New Roman" panose="02020603050405020304" pitchFamily="18" charset="0"/>
                  </a:rPr>
                  <a:t>lớp-môn</a:t>
                </a:r>
                <a:r>
                  <a:rPr lang="en-US" sz="2000" i="1">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2000" i="1" err="1">
                    <a:solidFill>
                      <a:schemeClr val="tx1"/>
                    </a:solidFill>
                    <a:latin typeface="Calibri" panose="020F0502020204030204" pitchFamily="34" charset="0"/>
                    <a:ea typeface="Calibri" panose="020F0502020204030204" pitchFamily="34" charset="0"/>
                    <a:cs typeface="Times New Roman" panose="02020603050405020304" pitchFamily="18" charset="0"/>
                  </a:rPr>
                  <a:t>i,j</a:t>
                </a:r>
                <a:r>
                  <a:rPr lang="en-US" sz="2000" i="1">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2000" i="1" err="1">
                    <a:solidFill>
                      <a:schemeClr val="tx1"/>
                    </a:solidFill>
                    <a:latin typeface="Calibri" panose="020F0502020204030204" pitchFamily="34" charset="0"/>
                    <a:ea typeface="Calibri" panose="020F0502020204030204" pitchFamily="34" charset="0"/>
                    <a:cs typeface="Times New Roman" panose="02020603050405020304" pitchFamily="18" charset="0"/>
                  </a:rPr>
                  <a:t>thì</a:t>
                </a:r>
                <a:r>
                  <a:rPr lang="en-US" sz="2000" i="1">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2000" i="1" err="1">
                    <a:solidFill>
                      <a:schemeClr val="tx1"/>
                    </a:solidFill>
                    <a:latin typeface="Calibri" panose="020F0502020204030204" pitchFamily="34" charset="0"/>
                    <a:ea typeface="Calibri" panose="020F0502020204030204" pitchFamily="34" charset="0"/>
                    <a:cs typeface="Times New Roman" panose="02020603050405020304" pitchFamily="18" charset="0"/>
                  </a:rPr>
                  <a:t>mặc</a:t>
                </a:r>
                <a:r>
                  <a:rPr lang="en-US" sz="2000" i="1">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sz="2000" i="1" err="1">
                    <a:solidFill>
                      <a:schemeClr val="tx1"/>
                    </a:solidFill>
                    <a:latin typeface="Calibri" panose="020F0502020204030204" pitchFamily="34" charset="0"/>
                    <a:ea typeface="Calibri" panose="020F0502020204030204" pitchFamily="34" charset="0"/>
                    <a:cs typeface="Times New Roman" panose="02020603050405020304" pitchFamily="18" charset="0"/>
                  </a:rPr>
                  <a:t>định</a:t>
                </a:r>
                <a:r>
                  <a:rPr lang="en-US" sz="2000" i="1">
                    <a:solidFill>
                      <a:schemeClr val="tx1"/>
                    </a:solidFill>
                    <a:latin typeface="Calibri" panose="020F0502020204030204" pitchFamily="34" charset="0"/>
                    <a:ea typeface="Calibri" panose="020F0502020204030204" pitchFamily="34" charset="0"/>
                    <a:cs typeface="Times New Roman" panose="02020603050405020304" pitchFamily="18" charset="0"/>
                  </a:rPr>
                  <a:t> </a:t>
                </a:r>
                <a:endParaRPr lang="en-US" sz="2000" i="1">
                  <a:solidFill>
                    <a:schemeClr val="tx1"/>
                  </a:solidFill>
                  <a:latin typeface="Cambria Math" panose="02040503050406030204" pitchFamily="18" charset="0"/>
                  <a:ea typeface="Calibri" panose="020F0502020204030204" pitchFamily="34" charset="0"/>
                  <a:cs typeface="Times New Roman" panose="020206030504050203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US" sz="2000" i="1" dirty="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𝑥</m:t>
                      </m:r>
                      <m:r>
                        <a:rPr lang="en-US" sz="2000" i="1" dirty="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US" sz="2000" i="1" dirty="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𝑦</m:t>
                      </m:r>
                      <m:r>
                        <a:rPr lang="en-US" sz="2000" i="1" dirty="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a:rPr lang="en-US" sz="2000" i="1" dirty="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𝑧</m:t>
                      </m:r>
                      <m:r>
                        <a:rPr lang="en-US" sz="2000" i="1" dirty="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0</m:t>
                      </m:r>
                    </m:oMath>
                  </m:oMathPara>
                </a14:m>
                <a:endParaRPr lang="en-US" sz="2000" i="1">
                  <a:solidFill>
                    <a:schemeClr val="tx1"/>
                  </a:solidFill>
                  <a:latin typeface="Cambria Math" panose="02040503050406030204" pitchFamily="18" charset="0"/>
                  <a:ea typeface="Calibri" panose="020F0502020204030204" pitchFamily="34" charset="0"/>
                  <a:cs typeface="Times New Roman" panose="020206030504050203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en-US" sz="2000" i="1">
                          <a:solidFill>
                            <a:schemeClr val="tx1"/>
                          </a:solidFill>
                          <a:latin typeface="Cambria Math" panose="02040503050406030204" pitchFamily="18" charset="0"/>
                          <a:ea typeface="Cambria Math" panose="02040503050406030204" pitchFamily="18" charset="0"/>
                        </a:rPr>
                        <m:t>(∀</m:t>
                      </m:r>
                      <m:r>
                        <a:rPr lang="en-US" sz="2000" i="1">
                          <a:solidFill>
                            <a:schemeClr val="tx1"/>
                          </a:solidFill>
                          <a:latin typeface="Cambria Math" panose="02040503050406030204" pitchFamily="18" charset="0"/>
                          <a:ea typeface="Cambria Math" panose="02040503050406030204" pitchFamily="18" charset="0"/>
                        </a:rPr>
                        <m:t>𝑘</m:t>
                      </m:r>
                      <m:r>
                        <a:rPr lang="en-US" sz="2000" i="1">
                          <a:solidFill>
                            <a:schemeClr val="tx1"/>
                          </a:solidFill>
                          <a:latin typeface="Cambria Math" panose="02040503050406030204" pitchFamily="18" charset="0"/>
                          <a:ea typeface="Cambria Math" panose="02040503050406030204" pitchFamily="18" charset="0"/>
                        </a:rPr>
                        <m:t>)</m:t>
                      </m:r>
                    </m:oMath>
                  </m:oMathPara>
                </a14:m>
                <a:endParaRPr lang="en-US" sz="2000" b="0" i="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mc:Choice>
        <mc:Fallback xmlns="">
          <p:sp>
            <p:nvSpPr>
              <p:cNvPr id="2" name="TextBox 1">
                <a:extLst>
                  <a:ext uri="{FF2B5EF4-FFF2-40B4-BE49-F238E27FC236}">
                    <a16:creationId xmlns:a16="http://schemas.microsoft.com/office/drawing/2014/main" id="{A34E8F4C-9807-4D8B-89DD-B870BA669944}"/>
                  </a:ext>
                </a:extLst>
              </p:cNvPr>
              <p:cNvSpPr txBox="1">
                <a:spLocks noRot="1" noChangeAspect="1" noMove="1" noResize="1" noEditPoints="1" noAdjustHandles="1" noChangeArrowheads="1" noChangeShapeType="1" noTextEdit="1"/>
              </p:cNvSpPr>
              <p:nvPr/>
            </p:nvSpPr>
            <p:spPr>
              <a:xfrm>
                <a:off x="9842091" y="2551837"/>
                <a:ext cx="2010908" cy="2215991"/>
              </a:xfrm>
              <a:prstGeom prst="rect">
                <a:avLst/>
              </a:prstGeom>
              <a:blipFill>
                <a:blip r:embed="rId3"/>
                <a:stretch>
                  <a:fillRect l="-2703" r="-1201"/>
                </a:stretch>
              </a:blipFill>
            </p:spPr>
            <p:txBody>
              <a:bodyPr/>
              <a:lstStyle/>
              <a:p>
                <a:r>
                  <a:rPr lang="vi-VN">
                    <a:noFill/>
                  </a:rPr>
                  <a:t> </a:t>
                </a:r>
              </a:p>
            </p:txBody>
          </p:sp>
        </mc:Fallback>
      </mc:AlternateContent>
    </p:spTree>
    <p:extLst>
      <p:ext uri="{BB962C8B-B14F-4D97-AF65-F5344CB8AC3E}">
        <p14:creationId xmlns:p14="http://schemas.microsoft.com/office/powerpoint/2010/main" val="312781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2.3. IP</a:t>
            </a:r>
          </a:p>
        </p:txBody>
      </p:sp>
      <mc:AlternateContent xmlns:mc="http://schemas.openxmlformats.org/markup-compatibility/2006" xmlns:a14="http://schemas.microsoft.com/office/drawing/2010/main">
        <mc:Choice Requires="a14">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338759" y="1268362"/>
                <a:ext cx="11214023" cy="4832554"/>
              </a:xfrm>
            </p:spPr>
            <p:txBody>
              <a:bodyPr/>
              <a:lstStyle/>
              <a:p>
                <a:pPr algn="just">
                  <a:lnSpc>
                    <a:spcPct val="120000"/>
                  </a:lnSpc>
                </a:pPr>
                <a:r>
                  <a:rPr lang="en-US" sz="2400"/>
                  <a:t>2.3.3: </a:t>
                </a:r>
                <a:r>
                  <a:rPr lang="en-US" sz="2400" err="1"/>
                  <a:t>Ràng</a:t>
                </a:r>
                <a:r>
                  <a:rPr lang="en-US" sz="2400"/>
                  <a:t> </a:t>
                </a:r>
                <a:r>
                  <a:rPr lang="en-US" sz="2400" err="1"/>
                  <a:t>buộc</a:t>
                </a:r>
                <a:r>
                  <a:rPr lang="en-US" sz="2400"/>
                  <a:t> (CP)</a:t>
                </a:r>
              </a:p>
              <a:p>
                <a:pPr marL="342900" indent="-342900" algn="just">
                  <a:lnSpc>
                    <a:spcPct val="120000"/>
                  </a:lnSpc>
                  <a:buFontTx/>
                  <a:buChar char="-"/>
                </a:pPr>
                <a:r>
                  <a:rPr lang="en-US" sz="2400" i="1" err="1"/>
                  <a:t>Ràng</a:t>
                </a:r>
                <a:r>
                  <a:rPr lang="en-US" sz="2400" i="1"/>
                  <a:t> </a:t>
                </a:r>
                <a:r>
                  <a:rPr lang="en-US" sz="2400" i="1" err="1"/>
                  <a:t>buộc</a:t>
                </a:r>
                <a:r>
                  <a:rPr lang="en-US" sz="2400" i="1"/>
                  <a:t> </a:t>
                </a:r>
                <a:r>
                  <a:rPr lang="en-US" sz="2400" i="1" err="1"/>
                  <a:t>x,y,z</a:t>
                </a:r>
                <a:r>
                  <a:rPr lang="en-US" sz="2400" i="1"/>
                  <a:t>: </a:t>
                </a:r>
              </a:p>
              <a:p>
                <a:pPr algn="ctr">
                  <a:lnSpc>
                    <a:spcPct val="120000"/>
                  </a:lnSpc>
                  <a:spcBef>
                    <a:spcPts val="1200"/>
                  </a:spcBef>
                  <a:spcAft>
                    <a:spcPts val="1200"/>
                  </a:spcAft>
                </a:pPr>
                <a14:m>
                  <m:oMathPara xmlns:m="http://schemas.openxmlformats.org/officeDocument/2006/math">
                    <m:oMathParaPr>
                      <m:jc m:val="centerGroup"/>
                    </m:oMathParaPr>
                    <m:oMath xmlns:m="http://schemas.openxmlformats.org/officeDocument/2006/math">
                      <m:r>
                        <a:rPr lang="en-US" sz="3200" b="0" i="1" smtClean="0">
                          <a:solidFill>
                            <a:schemeClr val="accent1">
                              <a:lumMod val="75000"/>
                            </a:schemeClr>
                          </a:solidFill>
                          <a:latin typeface="Cambria Math" panose="02040503050406030204" pitchFamily="18" charset="0"/>
                        </a:rPr>
                        <m:t>𝑥</m:t>
                      </m:r>
                      <m:r>
                        <a:rPr lang="en-US" sz="3200" b="0" i="1" smtClean="0">
                          <a:solidFill>
                            <a:schemeClr val="accent1">
                              <a:lumMod val="75000"/>
                            </a:schemeClr>
                          </a:solidFill>
                          <a:latin typeface="Cambria Math" panose="02040503050406030204" pitchFamily="18" charset="0"/>
                        </a:rPr>
                        <m:t>=0</m:t>
                      </m:r>
                      <m:r>
                        <a:rPr lang="en-US" sz="3200" b="0" i="1" smtClean="0">
                          <a:solidFill>
                            <a:schemeClr val="accent1">
                              <a:lumMod val="75000"/>
                            </a:schemeClr>
                          </a:solidFill>
                          <a:latin typeface="Cambria Math" panose="02040503050406030204" pitchFamily="18" charset="0"/>
                        </a:rPr>
                        <m:t>↔</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𝑦</m:t>
                      </m:r>
                      <m:r>
                        <a:rPr lang="en-US" sz="3200" b="0" i="1" smtClean="0">
                          <a:solidFill>
                            <a:schemeClr val="accent1">
                              <a:lumMod val="75000"/>
                            </a:schemeClr>
                          </a:solidFill>
                          <a:latin typeface="Cambria Math" panose="02040503050406030204" pitchFamily="18" charset="0"/>
                          <a:ea typeface="Cambria Math" panose="02040503050406030204" pitchFamily="18" charset="0"/>
                        </a:rPr>
                        <m:t>=0↔</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𝑧</m:t>
                      </m:r>
                      <m:r>
                        <a:rPr lang="en-US" sz="3200" b="0" i="1" smtClean="0">
                          <a:solidFill>
                            <a:schemeClr val="accent1">
                              <a:lumMod val="75000"/>
                            </a:schemeClr>
                          </a:solidFill>
                          <a:latin typeface="Cambria Math" panose="02040503050406030204" pitchFamily="18" charset="0"/>
                          <a:ea typeface="Cambria Math" panose="02040503050406030204" pitchFamily="18" charset="0"/>
                        </a:rPr>
                        <m:t>=0</m:t>
                      </m:r>
                    </m:oMath>
                  </m:oMathPara>
                </a14:m>
                <a:endParaRPr lang="en-US" sz="3200" b="0">
                  <a:solidFill>
                    <a:schemeClr val="accent1">
                      <a:lumMod val="75000"/>
                    </a:schemeClr>
                  </a:solidFill>
                  <a:ea typeface="Cambria Math" panose="02040503050406030204" pitchFamily="18" charset="0"/>
                </a:endParaRPr>
              </a:p>
              <a:p>
                <a:pPr marL="342900" indent="-342900" algn="just">
                  <a:lnSpc>
                    <a:spcPct val="120000"/>
                  </a:lnSpc>
                  <a:buFontTx/>
                  <a:buChar char="-"/>
                </a:pPr>
                <a:r>
                  <a:rPr lang="en-US" sz="2400" i="1" err="1"/>
                  <a:t>Đối</a:t>
                </a:r>
                <a:r>
                  <a:rPr lang="en-US" sz="2400" i="1"/>
                  <a:t> </a:t>
                </a:r>
                <a:r>
                  <a:rPr lang="en-US" sz="2400" i="1" err="1"/>
                  <a:t>với</a:t>
                </a:r>
                <a:r>
                  <a:rPr lang="en-US" sz="2400" i="1"/>
                  <a:t> </a:t>
                </a:r>
                <a:r>
                  <a:rPr lang="en-US" sz="2400" i="1" err="1"/>
                  <a:t>mỗi</a:t>
                </a:r>
                <a:r>
                  <a:rPr lang="en-US" sz="2400" i="1"/>
                  <a:t> </a:t>
                </a:r>
                <a:r>
                  <a:rPr lang="en-US" sz="2400" i="1" err="1"/>
                  <a:t>lớp-môn</a:t>
                </a:r>
                <a:r>
                  <a:rPr lang="en-US" sz="2400" i="1"/>
                  <a:t> </a:t>
                </a:r>
                <a:r>
                  <a:rPr lang="en-US" sz="2400" i="1" err="1"/>
                  <a:t>được</a:t>
                </a:r>
                <a:r>
                  <a:rPr lang="en-US" sz="2400" i="1"/>
                  <a:t> </a:t>
                </a:r>
                <a:r>
                  <a:rPr lang="en-US" sz="2400" i="1" err="1"/>
                  <a:t>xếp</a:t>
                </a:r>
                <a:r>
                  <a:rPr lang="en-US" sz="2400" i="1"/>
                  <a:t> TKB,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i="1"/>
                  <a:t> 1 </a:t>
                </a:r>
                <a:r>
                  <a:rPr lang="en-US" sz="2400" i="1" err="1"/>
                  <a:t>giáo</a:t>
                </a:r>
                <a:r>
                  <a:rPr lang="en-US" sz="2400" i="1"/>
                  <a:t> </a:t>
                </a:r>
                <a:r>
                  <a:rPr lang="en-US" sz="2400" i="1" err="1"/>
                  <a:t>viên</a:t>
                </a:r>
                <a:r>
                  <a:rPr lang="en-US" sz="2400" i="1"/>
                  <a:t> </a:t>
                </a:r>
                <a:r>
                  <a:rPr lang="en-US" sz="2400" i="1" err="1"/>
                  <a:t>dạy</a:t>
                </a:r>
                <a:r>
                  <a:rPr lang="en-US" sz="2400" i="1"/>
                  <a:t> </a:t>
                </a:r>
                <a:r>
                  <a:rPr lang="en-US" sz="2400" i="1" err="1"/>
                  <a:t>môn</a:t>
                </a:r>
                <a:r>
                  <a:rPr lang="en-US" sz="2400" i="1"/>
                  <a:t> </a:t>
                </a:r>
                <a:r>
                  <a:rPr lang="en-US" sz="2400" i="1" err="1"/>
                  <a:t>đó</a:t>
                </a:r>
                <a:endParaRPr lang="en-US" sz="2400" i="1"/>
              </a:p>
              <a:p>
                <a:pPr algn="ctr">
                  <a:lnSpc>
                    <a:spcPct val="120000"/>
                  </a:lnSpc>
                  <a:spcBef>
                    <a:spcPts val="1200"/>
                  </a:spcBef>
                  <a:spcAft>
                    <a:spcPts val="1200"/>
                  </a:spcAft>
                </a:pPr>
                <a14:m>
                  <m:oMathPara xmlns:m="http://schemas.openxmlformats.org/officeDocument/2006/math">
                    <m:oMathParaPr>
                      <m:jc m:val="centerGroup"/>
                    </m:oMathParaPr>
                    <m:oMath xmlns:m="http://schemas.openxmlformats.org/officeDocument/2006/math">
                      <m:nary>
                        <m:naryPr>
                          <m:chr m:val="∑"/>
                          <m:supHide m:val="on"/>
                          <m:ctrlPr>
                            <a:rPr lang="en-US" sz="3200" i="1" smtClean="0">
                              <a:solidFill>
                                <a:schemeClr val="accent1">
                                  <a:lumMod val="75000"/>
                                </a:schemeClr>
                              </a:solidFill>
                              <a:latin typeface="Cambria Math" panose="02040503050406030204" pitchFamily="18" charset="0"/>
                            </a:rPr>
                          </m:ctrlPr>
                        </m:naryPr>
                        <m:sub>
                          <m:r>
                            <m:rPr>
                              <m:brk m:alnAt="7"/>
                            </m:rPr>
                            <a:rPr lang="en-US" sz="3200" b="0" i="1" smtClean="0">
                              <a:solidFill>
                                <a:schemeClr val="accent1">
                                  <a:lumMod val="75000"/>
                                </a:schemeClr>
                              </a:solidFill>
                              <a:latin typeface="Cambria Math" panose="02040503050406030204" pitchFamily="18" charset="0"/>
                            </a:rPr>
                            <m:t>𝑘</m:t>
                          </m:r>
                          <m:r>
                            <a:rPr lang="en-US" sz="3200" i="1">
                              <a:solidFill>
                                <a:schemeClr val="accent1">
                                  <a:lumMod val="75000"/>
                                </a:schemeClr>
                              </a:solidFill>
                              <a:latin typeface="Cambria Math" panose="02040503050406030204" pitchFamily="18" charset="0"/>
                              <a:ea typeface="Cambria Math" panose="02040503050406030204" pitchFamily="18" charset="0"/>
                            </a:rPr>
                            <m:t>∈</m:t>
                          </m:r>
                          <m:r>
                            <a:rPr lang="en-US" sz="3200" i="1">
                              <a:solidFill>
                                <a:schemeClr val="accent1">
                                  <a:lumMod val="75000"/>
                                </a:schemeClr>
                              </a:solidFill>
                              <a:latin typeface="Cambria Math" panose="02040503050406030204" pitchFamily="18" charset="0"/>
                              <a:ea typeface="Cambria Math" panose="02040503050406030204" pitchFamily="18" charset="0"/>
                            </a:rPr>
                            <m:t>𝑁𝑢𝑚</m:t>
                          </m:r>
                          <m:r>
                            <a:rPr lang="en-US" sz="3200" i="1">
                              <a:solidFill>
                                <a:schemeClr val="accent1">
                                  <a:lumMod val="75000"/>
                                </a:schemeClr>
                              </a:solidFill>
                              <a:latin typeface="Cambria Math" panose="02040503050406030204" pitchFamily="18" charset="0"/>
                              <a:ea typeface="Cambria Math" panose="02040503050406030204" pitchFamily="18" charset="0"/>
                            </a:rPr>
                            <m:t>_</m:t>
                          </m:r>
                          <m:r>
                            <a:rPr lang="en-US" sz="3200" i="1">
                              <a:solidFill>
                                <a:schemeClr val="accent1">
                                  <a:lumMod val="75000"/>
                                </a:schemeClr>
                              </a:solidFill>
                              <a:latin typeface="Cambria Math" panose="02040503050406030204" pitchFamily="18" charset="0"/>
                              <a:ea typeface="Cambria Math" panose="02040503050406030204" pitchFamily="18" charset="0"/>
                            </a:rPr>
                            <m:t>𝑜𝑓</m:t>
                          </m:r>
                          <m:r>
                            <a:rPr lang="en-US" sz="3200" i="1">
                              <a:solidFill>
                                <a:schemeClr val="accent1">
                                  <a:lumMod val="75000"/>
                                </a:schemeClr>
                              </a:solidFill>
                              <a:latin typeface="Cambria Math" panose="02040503050406030204" pitchFamily="18" charset="0"/>
                              <a:ea typeface="Cambria Math" panose="02040503050406030204" pitchFamily="18" charset="0"/>
                            </a:rPr>
                            <m:t>_</m:t>
                          </m:r>
                          <m:r>
                            <a:rPr lang="en-US" sz="3200" i="1">
                              <a:solidFill>
                                <a:schemeClr val="accent1">
                                  <a:lumMod val="75000"/>
                                </a:schemeClr>
                              </a:solidFill>
                              <a:latin typeface="Cambria Math" panose="02040503050406030204" pitchFamily="18" charset="0"/>
                              <a:ea typeface="Cambria Math" panose="02040503050406030204" pitchFamily="18" charset="0"/>
                            </a:rPr>
                            <m:t>𝑇𝑒𝑎𝑐h𝑒𝑟</m:t>
                          </m:r>
                        </m:sub>
                        <m:sup/>
                        <m:e>
                          <m:r>
                            <a:rPr lang="en-US" sz="3200" b="0" i="1" smtClean="0">
                              <a:solidFill>
                                <a:schemeClr val="accent1">
                                  <a:lumMod val="75000"/>
                                </a:schemeClr>
                              </a:solidFill>
                              <a:latin typeface="Cambria Math" panose="02040503050406030204" pitchFamily="18" charset="0"/>
                            </a:rPr>
                            <m:t>𝑥</m:t>
                          </m:r>
                          <m:d>
                            <m:dPr>
                              <m:ctrlPr>
                                <a:rPr lang="en-US" sz="3200" b="0" i="1" smtClean="0">
                                  <a:solidFill>
                                    <a:schemeClr val="accent1">
                                      <a:lumMod val="75000"/>
                                    </a:schemeClr>
                                  </a:solidFill>
                                  <a:latin typeface="Cambria Math" panose="02040503050406030204" pitchFamily="18" charset="0"/>
                                </a:rPr>
                              </m:ctrlPr>
                            </m:dPr>
                            <m:e>
                              <m:r>
                                <a:rPr lang="en-US" sz="3200" b="0" i="1" smtClean="0">
                                  <a:solidFill>
                                    <a:schemeClr val="accent1">
                                      <a:lumMod val="75000"/>
                                    </a:schemeClr>
                                  </a:solidFill>
                                  <a:latin typeface="Cambria Math" panose="02040503050406030204" pitchFamily="18" charset="0"/>
                                </a:rPr>
                                <m:t>𝑖</m:t>
                              </m:r>
                              <m:r>
                                <a:rPr lang="en-US" sz="3200" b="0" i="1" smtClean="0">
                                  <a:solidFill>
                                    <a:schemeClr val="accent1">
                                      <a:lumMod val="75000"/>
                                    </a:schemeClr>
                                  </a:solidFill>
                                  <a:latin typeface="Cambria Math" panose="02040503050406030204" pitchFamily="18" charset="0"/>
                                </a:rPr>
                                <m:t>,</m:t>
                              </m:r>
                              <m:r>
                                <a:rPr lang="en-US" sz="3200" b="0" i="1" smtClean="0">
                                  <a:solidFill>
                                    <a:schemeClr val="accent1">
                                      <a:lumMod val="75000"/>
                                    </a:schemeClr>
                                  </a:solidFill>
                                  <a:latin typeface="Cambria Math" panose="02040503050406030204" pitchFamily="18" charset="0"/>
                                </a:rPr>
                                <m:t>𝑗</m:t>
                              </m:r>
                              <m:r>
                                <a:rPr lang="en-US" sz="3200" b="0" i="1" smtClean="0">
                                  <a:solidFill>
                                    <a:schemeClr val="accent1">
                                      <a:lumMod val="75000"/>
                                    </a:schemeClr>
                                  </a:solidFill>
                                  <a:latin typeface="Cambria Math" panose="02040503050406030204" pitchFamily="18" charset="0"/>
                                </a:rPr>
                                <m:t>,</m:t>
                              </m:r>
                              <m:r>
                                <a:rPr lang="en-US" sz="3200" b="0" i="1" smtClean="0">
                                  <a:solidFill>
                                    <a:schemeClr val="accent1">
                                      <a:lumMod val="75000"/>
                                    </a:schemeClr>
                                  </a:solidFill>
                                  <a:latin typeface="Cambria Math" panose="02040503050406030204" pitchFamily="18" charset="0"/>
                                </a:rPr>
                                <m:t>𝑘</m:t>
                              </m:r>
                            </m:e>
                          </m:d>
                          <m:r>
                            <a:rPr lang="en-US" sz="3200" i="1">
                              <a:solidFill>
                                <a:schemeClr val="accent1">
                                  <a:lumMod val="75000"/>
                                </a:schemeClr>
                              </a:solidFill>
                              <a:latin typeface="Cambria Math" panose="02040503050406030204" pitchFamily="18" charset="0"/>
                              <a:ea typeface="Cambria Math" panose="02040503050406030204" pitchFamily="18" charset="0"/>
                            </a:rPr>
                            <m:t>∈</m:t>
                          </m:r>
                          <m:r>
                            <a:rPr lang="en-US" sz="3200" b="0" i="1" smtClean="0">
                              <a:solidFill>
                                <a:schemeClr val="accent1">
                                  <a:lumMod val="75000"/>
                                </a:schemeClr>
                              </a:solidFill>
                              <a:latin typeface="Cambria Math" panose="02040503050406030204" pitchFamily="18" charset="0"/>
                              <a:ea typeface="Cambria Math" panose="02040503050406030204" pitchFamily="18" charset="0"/>
                            </a:rPr>
                            <m:t>{0;1}</m:t>
                          </m:r>
                        </m:e>
                      </m:nary>
                    </m:oMath>
                  </m:oMathPara>
                </a14:m>
                <a:endParaRPr lang="en-US" sz="2400"/>
              </a:p>
              <a:p>
                <a:pPr marL="342900" indent="-342900" algn="just">
                  <a:lnSpc>
                    <a:spcPct val="120000"/>
                  </a:lnSpc>
                  <a:buFontTx/>
                  <a:buChar char="-"/>
                </a:pPr>
                <a:r>
                  <a:rPr lang="en-US" sz="2400" i="1" err="1"/>
                  <a:t>Lớp</a:t>
                </a:r>
                <a:r>
                  <a:rPr lang="en-US" sz="2400" i="1"/>
                  <a:t>/GV </a:t>
                </a:r>
                <a:r>
                  <a:rPr lang="en-US" sz="2400" i="1" err="1"/>
                  <a:t>được</a:t>
                </a:r>
                <a:r>
                  <a:rPr lang="en-US" sz="2400" i="1"/>
                  <a:t> </a:t>
                </a:r>
                <a:r>
                  <a:rPr lang="en-US" sz="2400" i="1" err="1"/>
                  <a:t>phân</a:t>
                </a:r>
                <a:r>
                  <a:rPr lang="en-US" sz="2400" i="1"/>
                  <a:t> </a:t>
                </a:r>
                <a:r>
                  <a:rPr lang="en-US" sz="2400" i="1" err="1"/>
                  <a:t>công</a:t>
                </a:r>
                <a:r>
                  <a:rPr lang="en-US" sz="2400" i="1"/>
                  <a:t> </a:t>
                </a:r>
                <a:r>
                  <a:rPr lang="en-US" sz="2400" i="1" err="1"/>
                  <a:t>cho</a:t>
                </a:r>
                <a:r>
                  <a:rPr lang="en-US" sz="2400" i="1"/>
                  <a:t> </a:t>
                </a:r>
                <a:r>
                  <a:rPr lang="en-US" sz="2400" i="1" err="1"/>
                  <a:t>các</a:t>
                </a:r>
                <a:r>
                  <a:rPr lang="en-US" sz="2400" i="1"/>
                  <a:t> </a:t>
                </a:r>
                <a:r>
                  <a:rPr lang="en-US" sz="2400" i="1" err="1"/>
                  <a:t>lớp</a:t>
                </a:r>
                <a:r>
                  <a:rPr lang="en-US" sz="2400" i="1"/>
                  <a:t>/</a:t>
                </a:r>
                <a:r>
                  <a:rPr lang="en-US" sz="2400" i="1" err="1"/>
                  <a:t>môn</a:t>
                </a:r>
                <a:r>
                  <a:rPr lang="en-US" sz="2400" i="1"/>
                  <a:t> </a:t>
                </a:r>
                <a:r>
                  <a:rPr lang="en-US" sz="2400" i="1" err="1"/>
                  <a:t>phải</a:t>
                </a:r>
                <a:r>
                  <a:rPr lang="en-US" sz="2400" i="1"/>
                  <a:t> </a:t>
                </a:r>
                <a:r>
                  <a:rPr lang="en-US" sz="2400" i="1" err="1"/>
                  <a:t>có</a:t>
                </a:r>
                <a:r>
                  <a:rPr lang="en-US" sz="2400" i="1"/>
                  <a:t> </a:t>
                </a:r>
                <a:r>
                  <a:rPr lang="en-US" sz="2400" i="1" err="1"/>
                  <a:t>thể</a:t>
                </a:r>
                <a:r>
                  <a:rPr lang="en-US" sz="2400" i="1"/>
                  <a:t> </a:t>
                </a:r>
                <a:r>
                  <a:rPr lang="en-US" sz="2400" i="1" err="1"/>
                  <a:t>dạy</a:t>
                </a:r>
                <a:r>
                  <a:rPr lang="en-US" sz="2400" i="1"/>
                  <a:t>/</a:t>
                </a:r>
                <a:r>
                  <a:rPr lang="en-US" sz="2400" i="1" err="1"/>
                  <a:t>học</a:t>
                </a:r>
                <a:r>
                  <a:rPr lang="en-US" sz="2400" i="1"/>
                  <a:t> </a:t>
                </a:r>
                <a:r>
                  <a:rPr lang="en-US" sz="2400" i="1" err="1"/>
                  <a:t>môn</a:t>
                </a:r>
                <a:r>
                  <a:rPr lang="en-US" sz="2400" i="1"/>
                  <a:t> </a:t>
                </a:r>
                <a:r>
                  <a:rPr lang="en-US" sz="2400" i="1" err="1"/>
                  <a:t>đó</a:t>
                </a:r>
                <a:endParaRPr lang="en-US" sz="2400" i="1"/>
              </a:p>
              <a:p>
                <a:pPr algn="ctr">
                  <a:lnSpc>
                    <a:spcPct val="120000"/>
                  </a:lnSpc>
                  <a:spcBef>
                    <a:spcPts val="1200"/>
                  </a:spcBef>
                  <a:spcAft>
                    <a:spcPts val="1200"/>
                  </a:spcAft>
                </a:pPr>
                <a14:m>
                  <m:oMath xmlns:m="http://schemas.openxmlformats.org/officeDocument/2006/math">
                    <m:r>
                      <a:rPr lang="en-US" sz="3200" b="0" i="1" smtClean="0">
                        <a:solidFill>
                          <a:schemeClr val="accent1">
                            <a:lumMod val="75000"/>
                          </a:schemeClr>
                        </a:solidFill>
                        <a:latin typeface="Cambria Math" panose="02040503050406030204" pitchFamily="18" charset="0"/>
                      </a:rPr>
                      <m:t>𝑥</m:t>
                    </m:r>
                    <m:d>
                      <m:dPr>
                        <m:ctrlPr>
                          <a:rPr lang="en-US" sz="3200" b="0" i="1" smtClean="0">
                            <a:solidFill>
                              <a:schemeClr val="accent1">
                                <a:lumMod val="75000"/>
                              </a:schemeClr>
                            </a:solidFill>
                            <a:latin typeface="Cambria Math" panose="02040503050406030204" pitchFamily="18" charset="0"/>
                          </a:rPr>
                        </m:ctrlPr>
                      </m:dPr>
                      <m:e>
                        <m:r>
                          <a:rPr lang="en-US" sz="3200" b="0" i="1" smtClean="0">
                            <a:solidFill>
                              <a:schemeClr val="accent1">
                                <a:lumMod val="75000"/>
                              </a:schemeClr>
                            </a:solidFill>
                            <a:latin typeface="Cambria Math" panose="02040503050406030204" pitchFamily="18" charset="0"/>
                          </a:rPr>
                          <m:t>𝑖</m:t>
                        </m:r>
                        <m:r>
                          <a:rPr lang="en-US" sz="3200" b="0" i="1" smtClean="0">
                            <a:solidFill>
                              <a:schemeClr val="accent1">
                                <a:lumMod val="75000"/>
                              </a:schemeClr>
                            </a:solidFill>
                            <a:latin typeface="Cambria Math" panose="02040503050406030204" pitchFamily="18" charset="0"/>
                          </a:rPr>
                          <m:t>,</m:t>
                        </m:r>
                        <m:r>
                          <a:rPr lang="en-US" sz="3200" b="0" i="1" smtClean="0">
                            <a:solidFill>
                              <a:schemeClr val="accent1">
                                <a:lumMod val="75000"/>
                              </a:schemeClr>
                            </a:solidFill>
                            <a:latin typeface="Cambria Math" panose="02040503050406030204" pitchFamily="18" charset="0"/>
                          </a:rPr>
                          <m:t>𝑗</m:t>
                        </m:r>
                        <m:r>
                          <a:rPr lang="en-US" sz="3200" b="0" i="1" smtClean="0">
                            <a:solidFill>
                              <a:schemeClr val="accent1">
                                <a:lumMod val="75000"/>
                              </a:schemeClr>
                            </a:solidFill>
                            <a:latin typeface="Cambria Math" panose="02040503050406030204" pitchFamily="18" charset="0"/>
                          </a:rPr>
                          <m:t>,</m:t>
                        </m:r>
                        <m:r>
                          <a:rPr lang="en-US" sz="3200" b="0" i="1" smtClean="0">
                            <a:solidFill>
                              <a:schemeClr val="accent1">
                                <a:lumMod val="75000"/>
                              </a:schemeClr>
                            </a:solidFill>
                            <a:latin typeface="Cambria Math" panose="02040503050406030204" pitchFamily="18" charset="0"/>
                          </a:rPr>
                          <m:t>𝑘</m:t>
                        </m:r>
                      </m:e>
                    </m:d>
                    <m:r>
                      <a:rPr lang="en-US" sz="3200" b="0" i="1" smtClean="0">
                        <a:solidFill>
                          <a:schemeClr val="accent1">
                            <a:lumMod val="75000"/>
                          </a:schemeClr>
                        </a:solidFill>
                        <a:latin typeface="Cambria Math" panose="02040503050406030204" pitchFamily="18" charset="0"/>
                      </a:rPr>
                      <m:t>=1</m:t>
                    </m:r>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oMath>
                </a14:m>
                <a:r>
                  <a:rPr lang="en-US" sz="3200">
                    <a:solidFill>
                      <a:schemeClr val="accent1">
                        <a:lumMod val="75000"/>
                      </a:schemeClr>
                    </a:solidFill>
                  </a:rPr>
                  <a:t> </a:t>
                </a:r>
                <a14:m>
                  <m:oMath xmlns:m="http://schemas.openxmlformats.org/officeDocument/2006/math">
                    <m:r>
                      <a:rPr lang="en-US" sz="3200" i="1" dirty="0">
                        <a:solidFill>
                          <a:schemeClr val="accent1">
                            <a:lumMod val="75000"/>
                          </a:schemeClr>
                        </a:solidFill>
                        <a:latin typeface="Cambria Math" panose="02040503050406030204" pitchFamily="18" charset="0"/>
                      </a:rPr>
                      <m:t>𝑙𝑒𝑎</m:t>
                    </m:r>
                    <m:r>
                      <a:rPr lang="en-US" sz="3200" b="0" i="1" dirty="0" smtClean="0">
                        <a:solidFill>
                          <a:schemeClr val="accent1">
                            <a:lumMod val="75000"/>
                          </a:schemeClr>
                        </a:solidFill>
                        <a:latin typeface="Cambria Math" panose="02040503050406030204" pitchFamily="18" charset="0"/>
                      </a:rPr>
                      <m:t>𝑟𝑛</m:t>
                    </m:r>
                    <m:r>
                      <a:rPr lang="en-US" sz="3200" b="0" i="1" dirty="0" smtClean="0">
                        <a:solidFill>
                          <a:schemeClr val="accent1">
                            <a:lumMod val="75000"/>
                          </a:schemeClr>
                        </a:solidFill>
                        <a:latin typeface="Cambria Math" panose="02040503050406030204" pitchFamily="18" charset="0"/>
                      </a:rPr>
                      <m:t>_</m:t>
                    </m:r>
                    <m:r>
                      <a:rPr lang="en-US" sz="3200" b="0" i="1" dirty="0" smtClean="0">
                        <a:solidFill>
                          <a:schemeClr val="accent1">
                            <a:lumMod val="75000"/>
                          </a:schemeClr>
                        </a:solidFill>
                        <a:latin typeface="Cambria Math" panose="02040503050406030204" pitchFamily="18" charset="0"/>
                      </a:rPr>
                      <m:t>𝑐𝑙𝑎𝑠𝑠</m:t>
                    </m:r>
                    <m:r>
                      <a:rPr lang="en-US" sz="3200" b="0" i="1" dirty="0" smtClean="0">
                        <a:solidFill>
                          <a:schemeClr val="accent1">
                            <a:lumMod val="75000"/>
                          </a:schemeClr>
                        </a:solidFill>
                        <a:latin typeface="Cambria Math" panose="02040503050406030204" pitchFamily="18" charset="0"/>
                      </a:rPr>
                      <m:t>(</m:t>
                    </m:r>
                    <m:r>
                      <a:rPr lang="en-US" sz="3200" b="0" i="1" dirty="0" smtClean="0">
                        <a:solidFill>
                          <a:schemeClr val="accent1">
                            <a:lumMod val="75000"/>
                          </a:schemeClr>
                        </a:solidFill>
                        <a:latin typeface="Cambria Math" panose="02040503050406030204" pitchFamily="18" charset="0"/>
                      </a:rPr>
                      <m:t>𝑖</m:t>
                    </m:r>
                    <m:r>
                      <a:rPr lang="en-US" sz="3200" b="0" i="1" dirty="0" smtClean="0">
                        <a:solidFill>
                          <a:schemeClr val="accent1">
                            <a:lumMod val="75000"/>
                          </a:schemeClr>
                        </a:solidFill>
                        <a:latin typeface="Cambria Math" panose="02040503050406030204" pitchFamily="18" charset="0"/>
                      </a:rPr>
                      <m:t>,</m:t>
                    </m:r>
                    <m:r>
                      <a:rPr lang="en-US" sz="3200" b="0" i="1" dirty="0" smtClean="0">
                        <a:solidFill>
                          <a:schemeClr val="accent1">
                            <a:lumMod val="75000"/>
                          </a:schemeClr>
                        </a:solidFill>
                        <a:latin typeface="Cambria Math" panose="02040503050406030204" pitchFamily="18" charset="0"/>
                      </a:rPr>
                      <m:t>𝑗</m:t>
                    </m:r>
                    <m:r>
                      <a:rPr lang="en-US" sz="3200" b="0" i="1" dirty="0" smtClean="0">
                        <a:solidFill>
                          <a:schemeClr val="accent1">
                            <a:lumMod val="75000"/>
                          </a:schemeClr>
                        </a:solidFill>
                        <a:latin typeface="Cambria Math" panose="02040503050406030204" pitchFamily="18" charset="0"/>
                      </a:rPr>
                      <m:t>)=1 </m:t>
                    </m:r>
                    <m:r>
                      <a:rPr lang="en-US" sz="3200" b="0" i="1" dirty="0" smtClean="0">
                        <a:solidFill>
                          <a:schemeClr val="accent1">
                            <a:lumMod val="75000"/>
                          </a:schemeClr>
                        </a:solidFill>
                        <a:latin typeface="Cambria Math" panose="02040503050406030204" pitchFamily="18" charset="0"/>
                      </a:rPr>
                      <m:t>𝑎𝑛𝑑</m:t>
                    </m:r>
                    <m:r>
                      <a:rPr lang="en-US" sz="3200" b="0" i="1" dirty="0" smtClean="0">
                        <a:solidFill>
                          <a:schemeClr val="accent1">
                            <a:lumMod val="75000"/>
                          </a:schemeClr>
                        </a:solidFill>
                        <a:latin typeface="Cambria Math" panose="02040503050406030204" pitchFamily="18" charset="0"/>
                      </a:rPr>
                      <m:t> </m:t>
                    </m:r>
                    <m:r>
                      <a:rPr lang="en-US" sz="3200" b="0" i="1" dirty="0" smtClean="0">
                        <a:solidFill>
                          <a:schemeClr val="accent1">
                            <a:lumMod val="75000"/>
                          </a:schemeClr>
                        </a:solidFill>
                        <a:latin typeface="Cambria Math" panose="02040503050406030204" pitchFamily="18" charset="0"/>
                      </a:rPr>
                      <m:t>𝑡𝑒𝑎𝑐h</m:t>
                    </m:r>
                    <m:r>
                      <a:rPr lang="en-US" sz="3200" b="0" i="1" dirty="0" smtClean="0">
                        <a:solidFill>
                          <a:schemeClr val="accent1">
                            <a:lumMod val="75000"/>
                          </a:schemeClr>
                        </a:solidFill>
                        <a:latin typeface="Cambria Math" panose="02040503050406030204" pitchFamily="18" charset="0"/>
                      </a:rPr>
                      <m:t>_</m:t>
                    </m:r>
                    <m:r>
                      <a:rPr lang="en-US" sz="3200" b="0" i="1" dirty="0" smtClean="0">
                        <a:solidFill>
                          <a:schemeClr val="accent1">
                            <a:lumMod val="75000"/>
                          </a:schemeClr>
                        </a:solidFill>
                        <a:latin typeface="Cambria Math" panose="02040503050406030204" pitchFamily="18" charset="0"/>
                      </a:rPr>
                      <m:t>𝑐𝑙𝑎𝑠𝑠</m:t>
                    </m:r>
                    <m:d>
                      <m:dPr>
                        <m:ctrlPr>
                          <a:rPr lang="en-US" sz="3200" b="0" i="1" dirty="0" smtClean="0">
                            <a:solidFill>
                              <a:schemeClr val="accent1">
                                <a:lumMod val="75000"/>
                              </a:schemeClr>
                            </a:solidFill>
                            <a:latin typeface="Cambria Math" panose="02040503050406030204" pitchFamily="18" charset="0"/>
                          </a:rPr>
                        </m:ctrlPr>
                      </m:dPr>
                      <m:e>
                        <m:r>
                          <a:rPr lang="en-US" sz="3200" b="0" i="1" dirty="0" smtClean="0">
                            <a:solidFill>
                              <a:schemeClr val="accent1">
                                <a:lumMod val="75000"/>
                              </a:schemeClr>
                            </a:solidFill>
                            <a:latin typeface="Cambria Math" panose="02040503050406030204" pitchFamily="18" charset="0"/>
                          </a:rPr>
                          <m:t>𝑖</m:t>
                        </m:r>
                        <m:r>
                          <a:rPr lang="en-US" sz="3200" b="0" i="1" dirty="0" smtClean="0">
                            <a:solidFill>
                              <a:schemeClr val="accent1">
                                <a:lumMod val="75000"/>
                              </a:schemeClr>
                            </a:solidFill>
                            <a:latin typeface="Cambria Math" panose="02040503050406030204" pitchFamily="18" charset="0"/>
                          </a:rPr>
                          <m:t>,</m:t>
                        </m:r>
                        <m:r>
                          <a:rPr lang="en-US" sz="3200" b="0" i="1" dirty="0" smtClean="0">
                            <a:solidFill>
                              <a:schemeClr val="accent1">
                                <a:lumMod val="75000"/>
                              </a:schemeClr>
                            </a:solidFill>
                            <a:latin typeface="Cambria Math" panose="02040503050406030204" pitchFamily="18" charset="0"/>
                          </a:rPr>
                          <m:t>𝑘</m:t>
                        </m:r>
                      </m:e>
                    </m:d>
                    <m:r>
                      <a:rPr lang="en-US" sz="3200" b="0" i="1" dirty="0" smtClean="0">
                        <a:solidFill>
                          <a:schemeClr val="accent1">
                            <a:lumMod val="75000"/>
                          </a:schemeClr>
                        </a:solidFill>
                        <a:latin typeface="Cambria Math" panose="02040503050406030204" pitchFamily="18" charset="0"/>
                      </a:rPr>
                      <m:t>=1</m:t>
                    </m:r>
                  </m:oMath>
                </a14:m>
                <a:endParaRPr lang="en-US" sz="3200">
                  <a:solidFill>
                    <a:schemeClr val="accent1">
                      <a:lumMod val="75000"/>
                    </a:schemeClr>
                  </a:solidFill>
                </a:endParaRPr>
              </a:p>
            </p:txBody>
          </p:sp>
        </mc:Choice>
        <mc:Fallback xmlns="">
          <p:sp>
            <p:nvSpPr>
              <p:cNvPr id="13" name="Subtitle 1">
                <a:extLst>
                  <a:ext uri="{FF2B5EF4-FFF2-40B4-BE49-F238E27FC236}">
                    <a16:creationId xmlns:a16="http://schemas.microsoft.com/office/drawing/2014/main" id="{C8E5F261-296E-490F-B920-A115247A05A0}"/>
                  </a:ext>
                </a:extLst>
              </p:cNvPr>
              <p:cNvSpPr>
                <a:spLocks noGrp="1" noRot="1" noChangeAspect="1" noMove="1" noResize="1" noEditPoints="1" noAdjustHandles="1" noChangeArrowheads="1" noChangeShapeType="1" noTextEdit="1"/>
              </p:cNvSpPr>
              <p:nvPr>
                <p:ph type="subTitle"/>
              </p:nvPr>
            </p:nvSpPr>
            <p:spPr>
              <a:xfrm>
                <a:off x="338759" y="1268362"/>
                <a:ext cx="11214023" cy="4832554"/>
              </a:xfrm>
              <a:blipFill>
                <a:blip r:embed="rId2"/>
                <a:stretch>
                  <a:fillRect l="-1686" t="-1009"/>
                </a:stretch>
              </a:blipFill>
            </p:spPr>
            <p:txBody>
              <a:bodyPr/>
              <a:lstStyle/>
              <a:p>
                <a:r>
                  <a:rPr lang="vi-VN">
                    <a:noFill/>
                  </a:rPr>
                  <a:t> </a:t>
                </a:r>
              </a:p>
            </p:txBody>
          </p:sp>
        </mc:Fallback>
      </mc:AlternateContent>
    </p:spTree>
    <p:extLst>
      <p:ext uri="{BB962C8B-B14F-4D97-AF65-F5344CB8AC3E}">
        <p14:creationId xmlns:p14="http://schemas.microsoft.com/office/powerpoint/2010/main" val="155935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2.3. IP</a:t>
            </a:r>
          </a:p>
        </p:txBody>
      </p:sp>
      <mc:AlternateContent xmlns:mc="http://schemas.openxmlformats.org/markup-compatibility/2006" xmlns:a14="http://schemas.microsoft.com/office/drawing/2010/main">
        <mc:Choice Requires="a14">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338759" y="1502703"/>
                <a:ext cx="11214023" cy="4598213"/>
              </a:xfrm>
            </p:spPr>
            <p:txBody>
              <a:bodyPr/>
              <a:lstStyle/>
              <a:p>
                <a:pPr algn="just">
                  <a:lnSpc>
                    <a:spcPct val="120000"/>
                  </a:lnSpc>
                </a:pPr>
                <a:r>
                  <a:rPr lang="en-US" sz="2400"/>
                  <a:t>2.3.3. </a:t>
                </a:r>
                <a:r>
                  <a:rPr lang="en-US" sz="2400" err="1"/>
                  <a:t>Ràng</a:t>
                </a:r>
                <a:r>
                  <a:rPr lang="en-US" sz="2400"/>
                  <a:t> </a:t>
                </a:r>
                <a:r>
                  <a:rPr lang="en-US" sz="2400" err="1"/>
                  <a:t>buộc</a:t>
                </a:r>
                <a:r>
                  <a:rPr lang="en-US" sz="2400"/>
                  <a:t> (CP)</a:t>
                </a:r>
              </a:p>
              <a:p>
                <a:pPr marL="342900" indent="-342900" algn="just">
                  <a:lnSpc>
                    <a:spcPct val="120000"/>
                  </a:lnSpc>
                  <a:buFontTx/>
                  <a:buChar char="-"/>
                </a:pPr>
                <a:r>
                  <a:rPr lang="en-US" sz="2400" i="1" err="1"/>
                  <a:t>Mỗi</a:t>
                </a:r>
                <a:r>
                  <a:rPr lang="en-US" sz="2400" i="1"/>
                  <a:t> </a:t>
                </a:r>
                <a:r>
                  <a:rPr lang="en-US" sz="2400" i="1" err="1"/>
                  <a:t>lớp-môn</a:t>
                </a:r>
                <a:r>
                  <a:rPr lang="en-US" sz="2400" i="1"/>
                  <a:t> </a:t>
                </a:r>
                <a:r>
                  <a:rPr lang="en-US" sz="2400" i="1" err="1"/>
                  <a:t>phải</a:t>
                </a:r>
                <a:r>
                  <a:rPr lang="en-US" sz="2400" i="1"/>
                  <a:t> </a:t>
                </a:r>
                <a:r>
                  <a:rPr lang="en-US" sz="2400" i="1" err="1"/>
                  <a:t>được</a:t>
                </a:r>
                <a:r>
                  <a:rPr lang="en-US" sz="2400" i="1"/>
                  <a:t> </a:t>
                </a:r>
                <a:r>
                  <a:rPr lang="en-US" sz="2400" i="1" err="1"/>
                  <a:t>phân</a:t>
                </a:r>
                <a:r>
                  <a:rPr lang="en-US" sz="2400" i="1"/>
                  <a:t> </a:t>
                </a:r>
                <a:r>
                  <a:rPr lang="en-US" sz="2400" i="1" err="1"/>
                  <a:t>thời</a:t>
                </a:r>
                <a:r>
                  <a:rPr lang="en-US" sz="2400" i="1"/>
                  <a:t> </a:t>
                </a:r>
                <a:r>
                  <a:rPr lang="en-US" sz="2400" i="1" err="1"/>
                  <a:t>gian</a:t>
                </a:r>
                <a:r>
                  <a:rPr lang="en-US" sz="2400" i="1"/>
                  <a:t> </a:t>
                </a:r>
                <a:r>
                  <a:rPr lang="en-US" sz="2400" i="1" err="1"/>
                  <a:t>vào</a:t>
                </a:r>
                <a:r>
                  <a:rPr lang="en-US" sz="2400" i="1"/>
                  <a:t> </a:t>
                </a:r>
                <a:r>
                  <a:rPr lang="en-US" sz="2400" i="1" err="1"/>
                  <a:t>cùng</a:t>
                </a:r>
                <a:r>
                  <a:rPr lang="en-US" sz="2400" i="1"/>
                  <a:t> </a:t>
                </a:r>
                <a:r>
                  <a:rPr lang="en-US" sz="2400" i="1" err="1"/>
                  <a:t>một</a:t>
                </a:r>
                <a:r>
                  <a:rPr lang="en-US" sz="2400" i="1"/>
                  <a:t> </a:t>
                </a:r>
                <a:r>
                  <a:rPr lang="en-US" sz="2400" i="1" err="1"/>
                  <a:t>buổi</a:t>
                </a:r>
                <a:endParaRPr lang="en-US" sz="2400" i="1"/>
              </a:p>
              <a:p>
                <a:pPr algn="ctr">
                  <a:lnSpc>
                    <a:spcPct val="120000"/>
                  </a:lnSpc>
                  <a:spcBef>
                    <a:spcPts val="1200"/>
                  </a:spcBef>
                  <a:spcAft>
                    <a:spcPts val="1200"/>
                  </a:spcAft>
                </a:pPr>
                <a14:m>
                  <m:oMathPara xmlns:m="http://schemas.openxmlformats.org/officeDocument/2006/math">
                    <m:oMathParaPr>
                      <m:jc m:val="centerGroup"/>
                    </m:oMathParaPr>
                    <m:oMath xmlns:m="http://schemas.openxmlformats.org/officeDocument/2006/math">
                      <m:r>
                        <a:rPr lang="en-US" sz="3200" b="0" i="1" smtClean="0">
                          <a:solidFill>
                            <a:schemeClr val="accent1">
                              <a:lumMod val="75000"/>
                            </a:schemeClr>
                          </a:solidFill>
                          <a:latin typeface="Cambria Math" panose="02040503050406030204" pitchFamily="18" charset="0"/>
                        </a:rPr>
                        <m:t>𝑧</m:t>
                      </m:r>
                      <m:d>
                        <m:dPr>
                          <m:ctrlPr>
                            <a:rPr lang="en-US" sz="3200" b="0" i="1" smtClean="0">
                              <a:solidFill>
                                <a:schemeClr val="accent1">
                                  <a:lumMod val="75000"/>
                                </a:schemeClr>
                              </a:solidFill>
                              <a:latin typeface="Cambria Math" panose="02040503050406030204" pitchFamily="18" charset="0"/>
                            </a:rPr>
                          </m:ctrlPr>
                        </m:dPr>
                        <m:e>
                          <m:r>
                            <a:rPr lang="en-US" sz="3200" b="0" i="1" smtClean="0">
                              <a:solidFill>
                                <a:schemeClr val="accent1">
                                  <a:lumMod val="75000"/>
                                </a:schemeClr>
                              </a:solidFill>
                              <a:latin typeface="Cambria Math" panose="02040503050406030204" pitchFamily="18" charset="0"/>
                            </a:rPr>
                            <m:t>𝑖</m:t>
                          </m:r>
                          <m:r>
                            <a:rPr lang="en-US" sz="3200" b="0" i="1" smtClean="0">
                              <a:solidFill>
                                <a:schemeClr val="accent1">
                                  <a:lumMod val="75000"/>
                                </a:schemeClr>
                              </a:solidFill>
                              <a:latin typeface="Cambria Math" panose="02040503050406030204" pitchFamily="18" charset="0"/>
                            </a:rPr>
                            <m:t>,</m:t>
                          </m:r>
                          <m:r>
                            <a:rPr lang="en-US" sz="3200" b="0" i="1" smtClean="0">
                              <a:solidFill>
                                <a:schemeClr val="accent1">
                                  <a:lumMod val="75000"/>
                                </a:schemeClr>
                              </a:solidFill>
                              <a:latin typeface="Cambria Math" panose="02040503050406030204" pitchFamily="18" charset="0"/>
                            </a:rPr>
                            <m:t>𝑗</m:t>
                          </m:r>
                        </m:e>
                      </m:d>
                      <m:r>
                        <a:rPr lang="en-US" sz="3200" b="0" i="1" smtClean="0">
                          <a:solidFill>
                            <a:schemeClr val="accent1">
                              <a:lumMod val="75000"/>
                            </a:schemeClr>
                          </a:solidFill>
                          <a:latin typeface="Cambria Math" panose="02040503050406030204" pitchFamily="18" charset="0"/>
                          <a:ea typeface="Cambria Math" panose="02040503050406030204" pitchFamily="18" charset="0"/>
                        </a:rPr>
                        <m:t>∈[0; </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𝑁𝑢𝑚</m:t>
                      </m:r>
                      <m:r>
                        <a:rPr lang="en-US" sz="3200" b="0" i="1" smtClean="0">
                          <a:solidFill>
                            <a:schemeClr val="accent1">
                              <a:lumMod val="75000"/>
                            </a:schemeClr>
                          </a:solidFill>
                          <a:latin typeface="Cambria Math" panose="02040503050406030204" pitchFamily="18" charset="0"/>
                          <a:ea typeface="Cambria Math" panose="02040503050406030204" pitchFamily="18" charset="0"/>
                        </a:rPr>
                        <m:t>_</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𝑜𝑓</m:t>
                      </m:r>
                      <m:r>
                        <a:rPr lang="en-US" sz="3200" b="0" i="1" smtClean="0">
                          <a:solidFill>
                            <a:schemeClr val="accent1">
                              <a:lumMod val="75000"/>
                            </a:schemeClr>
                          </a:solidFill>
                          <a:latin typeface="Cambria Math" panose="02040503050406030204" pitchFamily="18" charset="0"/>
                          <a:ea typeface="Cambria Math" panose="02040503050406030204" pitchFamily="18" charset="0"/>
                        </a:rPr>
                        <m:t>_</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𝑙𝑒𝑠𝑠𝑜𝑛</m:t>
                      </m:r>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𝑆𝑢𝑏</m:t>
                      </m:r>
                      <m:r>
                        <a:rPr lang="en-US" sz="3200" b="0" i="1" smtClean="0">
                          <a:solidFill>
                            <a:schemeClr val="accent1">
                              <a:lumMod val="75000"/>
                            </a:schemeClr>
                          </a:solidFill>
                          <a:latin typeface="Cambria Math" panose="02040503050406030204" pitchFamily="18" charset="0"/>
                          <a:ea typeface="Cambria Math" panose="02040503050406030204" pitchFamily="18" charset="0"/>
                        </a:rPr>
                        <m:t>_</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𝑐𝑟𝑒𝑑𝑖𝑡</m:t>
                      </m:r>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lang="en-US" sz="2400" i="1"/>
              </a:p>
              <a:p>
                <a:pPr marL="342900" indent="-342900" algn="just">
                  <a:lnSpc>
                    <a:spcPct val="120000"/>
                  </a:lnSpc>
                  <a:buFontTx/>
                  <a:buChar char="-"/>
                </a:pPr>
                <a:r>
                  <a:rPr lang="en-US" sz="2400" i="1" err="1"/>
                  <a:t>Không</a:t>
                </a:r>
                <a:r>
                  <a:rPr lang="en-US" sz="2400" i="1"/>
                  <a:t> </a:t>
                </a:r>
                <a:r>
                  <a:rPr lang="en-US" sz="2400" i="1" err="1"/>
                  <a:t>chồng</a:t>
                </a:r>
                <a:r>
                  <a:rPr lang="en-US" sz="2400" i="1"/>
                  <a:t> </a:t>
                </a:r>
                <a:r>
                  <a:rPr lang="en-US" sz="2400" i="1" err="1"/>
                  <a:t>lấn</a:t>
                </a:r>
                <a:r>
                  <a:rPr lang="en-US" sz="2400" i="1"/>
                  <a:t>: 1 GV/</a:t>
                </a:r>
                <a:r>
                  <a:rPr lang="en-US" sz="2400" i="1" err="1"/>
                  <a:t>lớp</a:t>
                </a:r>
                <a:r>
                  <a:rPr lang="en-US" sz="2400" i="1"/>
                  <a:t> </a:t>
                </a:r>
                <a:r>
                  <a:rPr lang="en-US" sz="2400" i="1" err="1"/>
                  <a:t>không</a:t>
                </a:r>
                <a:r>
                  <a:rPr lang="en-US" sz="2400" i="1"/>
                  <a:t> </a:t>
                </a:r>
                <a:r>
                  <a:rPr lang="en-US" sz="2400" i="1" err="1"/>
                  <a:t>thể</a:t>
                </a:r>
                <a:r>
                  <a:rPr lang="en-US" sz="2400" i="1"/>
                  <a:t> </a:t>
                </a:r>
                <a:r>
                  <a:rPr lang="en-US" sz="2400" i="1" err="1"/>
                  <a:t>dạy</a:t>
                </a:r>
                <a:r>
                  <a:rPr lang="en-US" sz="2400" i="1"/>
                  <a:t>/</a:t>
                </a:r>
                <a:r>
                  <a:rPr lang="en-US" sz="2400" i="1" err="1"/>
                  <a:t>học</a:t>
                </a:r>
                <a:r>
                  <a:rPr lang="en-US" sz="2400" i="1"/>
                  <a:t> 2 </a:t>
                </a:r>
                <a:r>
                  <a:rPr lang="en-US" sz="2400" i="1" err="1"/>
                  <a:t>lớp-môn</a:t>
                </a:r>
                <a:r>
                  <a:rPr lang="en-US" sz="2400" i="1"/>
                  <a:t> </a:t>
                </a:r>
                <a:r>
                  <a:rPr lang="en-US" sz="2400" i="1" err="1"/>
                  <a:t>cùng</a:t>
                </a:r>
                <a:r>
                  <a:rPr lang="en-US" sz="2400" i="1"/>
                  <a:t> </a:t>
                </a:r>
                <a:r>
                  <a:rPr lang="en-US" sz="2400" i="1" err="1"/>
                  <a:t>ngày</a:t>
                </a:r>
                <a:r>
                  <a:rPr lang="en-US" sz="2400" i="1"/>
                  <a:t>, </a:t>
                </a:r>
                <a:r>
                  <a:rPr lang="en-US" sz="2400" i="1" err="1"/>
                  <a:t>tiết</a:t>
                </a:r>
                <a:r>
                  <a:rPr lang="en-US" sz="2400" i="1"/>
                  <a:t>:</a:t>
                </a:r>
              </a:p>
              <a:p>
                <a:pPr algn="ctr">
                  <a:lnSpc>
                    <a:spcPct val="120000"/>
                  </a:lnSpc>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sz="3200" b="0" i="1" smtClean="0">
                              <a:solidFill>
                                <a:schemeClr val="accent1">
                                  <a:lumMod val="75000"/>
                                </a:schemeClr>
                              </a:solidFill>
                              <a:latin typeface="Cambria Math" panose="02040503050406030204" pitchFamily="18" charset="0"/>
                            </a:rPr>
                          </m:ctrlPr>
                        </m:sSubPr>
                        <m:e>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𝑥</m:t>
                              </m:r>
                            </m:e>
                            <m:sub>
                              <m:r>
                                <a:rPr lang="en-US" sz="3200" b="0" i="1" smtClean="0">
                                  <a:solidFill>
                                    <a:schemeClr val="accent1">
                                      <a:lumMod val="75000"/>
                                    </a:schemeClr>
                                  </a:solidFill>
                                  <a:latin typeface="Cambria Math" panose="02040503050406030204" pitchFamily="18" charset="0"/>
                                </a:rPr>
                                <m:t>1</m:t>
                              </m:r>
                            </m:sub>
                          </m:sSub>
                          <m:r>
                            <a:rPr lang="en-US" sz="3200" b="0" i="1" smtClean="0">
                              <a:solidFill>
                                <a:schemeClr val="accent1">
                                  <a:lumMod val="75000"/>
                                </a:schemeClr>
                              </a:solidFill>
                              <a:latin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𝑥</m:t>
                              </m:r>
                            </m:e>
                            <m:sub>
                              <m:r>
                                <a:rPr lang="en-US" sz="3200" b="0" i="1" smtClean="0">
                                  <a:solidFill>
                                    <a:schemeClr val="accent1">
                                      <a:lumMod val="75000"/>
                                    </a:schemeClr>
                                  </a:solidFill>
                                  <a:latin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rPr>
                            <m:t>=1,</m:t>
                          </m:r>
                          <m:r>
                            <a:rPr lang="en-US" sz="3200" b="0" i="1" smtClean="0">
                              <a:solidFill>
                                <a:schemeClr val="accent1">
                                  <a:lumMod val="75000"/>
                                </a:schemeClr>
                              </a:solidFill>
                              <a:latin typeface="Cambria Math" panose="02040503050406030204" pitchFamily="18" charset="0"/>
                            </a:rPr>
                            <m:t>𝑘</m:t>
                          </m:r>
                        </m:e>
                        <m:sub>
                          <m:r>
                            <a:rPr lang="en-US" sz="3200" b="0" i="1" smtClean="0">
                              <a:solidFill>
                                <a:schemeClr val="accent1">
                                  <a:lumMod val="75000"/>
                                </a:schemeClr>
                              </a:solidFill>
                              <a:latin typeface="Cambria Math" panose="02040503050406030204" pitchFamily="18" charset="0"/>
                            </a:rPr>
                            <m:t>1</m:t>
                          </m:r>
                        </m:sub>
                      </m:sSub>
                      <m:r>
                        <a:rPr lang="en-US" sz="3200" b="0" i="1" smtClean="0">
                          <a:solidFill>
                            <a:schemeClr val="accent1">
                              <a:lumMod val="75000"/>
                            </a:schemeClr>
                          </a:solidFill>
                          <a:latin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𝑘</m:t>
                          </m:r>
                        </m:e>
                        <m:sub>
                          <m:r>
                            <a:rPr lang="en-US" sz="3200" b="0" i="1" smtClean="0">
                              <a:solidFill>
                                <a:schemeClr val="accent1">
                                  <a:lumMod val="75000"/>
                                </a:schemeClr>
                              </a:solidFill>
                              <a:latin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𝑦</m:t>
                          </m:r>
                        </m:e>
                        <m:sub>
                          <m:r>
                            <a:rPr lang="en-US" sz="3200" b="0" i="1" smtClean="0">
                              <a:solidFill>
                                <a:schemeClr val="accent1">
                                  <a:lumMod val="75000"/>
                                </a:schemeClr>
                              </a:solidFill>
                              <a:latin typeface="Cambria Math" panose="02040503050406030204" pitchFamily="18" charset="0"/>
                            </a:rPr>
                            <m:t>1</m:t>
                          </m:r>
                        </m:sub>
                      </m:sSub>
                      <m:r>
                        <a:rPr lang="en-US" sz="3200" b="0" i="1" smtClean="0">
                          <a:solidFill>
                            <a:schemeClr val="accent1">
                              <a:lumMod val="75000"/>
                            </a:schemeClr>
                          </a:solidFill>
                          <a:latin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𝑦</m:t>
                          </m:r>
                        </m:e>
                        <m:sub>
                          <m:r>
                            <a:rPr lang="en-US" sz="3200" b="0" i="1" smtClean="0">
                              <a:solidFill>
                                <a:schemeClr val="accent1">
                                  <a:lumMod val="75000"/>
                                </a:schemeClr>
                              </a:solidFill>
                              <a:latin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rPr>
                        <m:t>, </m:t>
                      </m:r>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𝑧</m:t>
                          </m:r>
                        </m:e>
                        <m:sub>
                          <m:r>
                            <a:rPr lang="en-US" sz="3200" b="0" i="1" smtClean="0">
                              <a:solidFill>
                                <a:schemeClr val="accent1">
                                  <a:lumMod val="75000"/>
                                </a:schemeClr>
                              </a:solidFill>
                              <a:latin typeface="Cambria Math" panose="02040503050406030204" pitchFamily="18" charset="0"/>
                            </a:rPr>
                            <m:t>1</m:t>
                          </m:r>
                        </m:sub>
                      </m:sSub>
                      <m:r>
                        <a:rPr lang="en-US"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ea typeface="Cambria Math" panose="02040503050406030204" pitchFamily="18" charset="0"/>
                            </a:rPr>
                            <m:t>𝑧</m:t>
                          </m:r>
                        </m:e>
                        <m:sub>
                          <m:r>
                            <a:rPr lang="en-US" sz="3200" b="0" i="1" smtClean="0">
                              <a:solidFill>
                                <a:schemeClr val="accent1">
                                  <a:lumMod val="75000"/>
                                </a:schemeClr>
                              </a:solidFill>
                              <a:latin typeface="Cambria Math" panose="02040503050406030204" pitchFamily="18" charset="0"/>
                              <a:ea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ea typeface="Cambria Math" panose="02040503050406030204" pitchFamily="18" charset="0"/>
                            </a:rPr>
                            <m:t>𝑧</m:t>
                          </m:r>
                        </m:e>
                        <m:sub>
                          <m:r>
                            <a:rPr lang="en-US" sz="3200" b="0" i="1" smtClean="0">
                              <a:solidFill>
                                <a:schemeClr val="accent1">
                                  <a:lumMod val="75000"/>
                                </a:schemeClr>
                              </a:solidFill>
                              <a:latin typeface="Cambria Math" panose="02040503050406030204" pitchFamily="18" charset="0"/>
                              <a:ea typeface="Cambria Math" panose="02040503050406030204" pitchFamily="18" charset="0"/>
                            </a:rPr>
                            <m:t>1</m:t>
                          </m:r>
                        </m:sub>
                      </m:sSub>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ea typeface="Cambria Math" panose="02040503050406030204" pitchFamily="18" charset="0"/>
                            </a:rPr>
                            <m:t>𝑧</m:t>
                          </m:r>
                        </m:e>
                        <m:sub>
                          <m:r>
                            <a:rPr lang="en-US" sz="3200" b="0" i="1" smtClean="0">
                              <a:solidFill>
                                <a:schemeClr val="accent1">
                                  <a:lumMod val="75000"/>
                                </a:schemeClr>
                              </a:solidFill>
                              <a:latin typeface="Cambria Math" panose="02040503050406030204" pitchFamily="18" charset="0"/>
                              <a:ea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ea typeface="Cambria Math" panose="02040503050406030204" pitchFamily="18" charset="0"/>
                        </a:rPr>
                        <m:t>&lt;</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𝑐𝑟𝑒𝑑𝑖𝑡</m:t>
                      </m:r>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ea typeface="Cambria Math" panose="02040503050406030204" pitchFamily="18" charset="0"/>
                            </a:rPr>
                            <m:t>𝑗</m:t>
                          </m:r>
                        </m:e>
                        <m:sub>
                          <m:r>
                            <a:rPr lang="en-US" sz="3200" b="0" i="1" smtClean="0">
                              <a:solidFill>
                                <a:schemeClr val="accent1">
                                  <a:lumMod val="75000"/>
                                </a:schemeClr>
                              </a:solidFill>
                              <a:latin typeface="Cambria Math" panose="02040503050406030204" pitchFamily="18" charset="0"/>
                              <a:ea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lang="en-US" sz="3200">
                  <a:solidFill>
                    <a:schemeClr val="accent1">
                      <a:lumMod val="75000"/>
                    </a:schemeClr>
                  </a:solidFill>
                </a:endParaRPr>
              </a:p>
              <a:p>
                <a:pPr algn="ctr">
                  <a:lnSpc>
                    <a:spcPct val="120000"/>
                  </a:lnSpc>
                  <a:spcBef>
                    <a:spcPts val="1200"/>
                  </a:spcBef>
                  <a:spcAft>
                    <a:spcPts val="1200"/>
                  </a:spcAft>
                </a:pPr>
                <a14:m>
                  <m:oMathPara xmlns:m="http://schemas.openxmlformats.org/officeDocument/2006/math">
                    <m:oMathParaPr>
                      <m:jc m:val="centerGroup"/>
                    </m:oMathParaPr>
                    <m:oMath xmlns:m="http://schemas.openxmlformats.org/officeDocument/2006/math">
                      <m:sSub>
                        <m:sSubPr>
                          <m:ctrlPr>
                            <a:rPr lang="en-US" sz="3200" b="0" i="1" smtClean="0">
                              <a:solidFill>
                                <a:schemeClr val="accent1">
                                  <a:lumMod val="75000"/>
                                </a:schemeClr>
                              </a:solidFill>
                              <a:latin typeface="Cambria Math" panose="02040503050406030204" pitchFamily="18" charset="0"/>
                            </a:rPr>
                          </m:ctrlPr>
                        </m:sSubPr>
                        <m:e>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𝑥</m:t>
                              </m:r>
                            </m:e>
                            <m:sub>
                              <m:r>
                                <a:rPr lang="en-US" sz="3200" b="0" i="1" smtClean="0">
                                  <a:solidFill>
                                    <a:schemeClr val="accent1">
                                      <a:lumMod val="75000"/>
                                    </a:schemeClr>
                                  </a:solidFill>
                                  <a:latin typeface="Cambria Math" panose="02040503050406030204" pitchFamily="18" charset="0"/>
                                </a:rPr>
                                <m:t>1</m:t>
                              </m:r>
                            </m:sub>
                          </m:sSub>
                          <m:r>
                            <a:rPr lang="en-US" sz="3200" b="0" i="1" smtClean="0">
                              <a:solidFill>
                                <a:schemeClr val="accent1">
                                  <a:lumMod val="75000"/>
                                </a:schemeClr>
                              </a:solidFill>
                              <a:latin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𝑥</m:t>
                              </m:r>
                            </m:e>
                            <m:sub>
                              <m:r>
                                <a:rPr lang="en-US" sz="3200" b="0" i="1" smtClean="0">
                                  <a:solidFill>
                                    <a:schemeClr val="accent1">
                                      <a:lumMod val="75000"/>
                                    </a:schemeClr>
                                  </a:solidFill>
                                  <a:latin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rPr>
                            <m:t>=1,</m:t>
                          </m:r>
                          <m:r>
                            <a:rPr lang="en-US" sz="3200" b="0" i="1" smtClean="0">
                              <a:solidFill>
                                <a:schemeClr val="accent1">
                                  <a:lumMod val="75000"/>
                                </a:schemeClr>
                              </a:solidFill>
                              <a:latin typeface="Cambria Math" panose="02040503050406030204" pitchFamily="18" charset="0"/>
                            </a:rPr>
                            <m:t>𝑖</m:t>
                          </m:r>
                        </m:e>
                        <m:sub>
                          <m:r>
                            <a:rPr lang="en-US" sz="3200" b="0" i="1" smtClean="0">
                              <a:solidFill>
                                <a:schemeClr val="accent1">
                                  <a:lumMod val="75000"/>
                                </a:schemeClr>
                              </a:solidFill>
                              <a:latin typeface="Cambria Math" panose="02040503050406030204" pitchFamily="18" charset="0"/>
                            </a:rPr>
                            <m:t>1</m:t>
                          </m:r>
                        </m:sub>
                      </m:sSub>
                      <m:r>
                        <a:rPr lang="en-US" sz="3200" b="0" i="1" smtClean="0">
                          <a:solidFill>
                            <a:schemeClr val="accent1">
                              <a:lumMod val="75000"/>
                            </a:schemeClr>
                          </a:solidFill>
                          <a:latin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𝑖</m:t>
                          </m:r>
                        </m:e>
                        <m:sub>
                          <m:r>
                            <a:rPr lang="en-US" sz="3200" b="0" i="1" smtClean="0">
                              <a:solidFill>
                                <a:schemeClr val="accent1">
                                  <a:lumMod val="75000"/>
                                </a:schemeClr>
                              </a:solidFill>
                              <a:latin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𝑦</m:t>
                          </m:r>
                        </m:e>
                        <m:sub>
                          <m:r>
                            <a:rPr lang="en-US" sz="3200" b="0" i="1" smtClean="0">
                              <a:solidFill>
                                <a:schemeClr val="accent1">
                                  <a:lumMod val="75000"/>
                                </a:schemeClr>
                              </a:solidFill>
                              <a:latin typeface="Cambria Math" panose="02040503050406030204" pitchFamily="18" charset="0"/>
                            </a:rPr>
                            <m:t>1</m:t>
                          </m:r>
                        </m:sub>
                      </m:sSub>
                      <m:r>
                        <a:rPr lang="en-US" sz="3200" b="0" i="1" smtClean="0">
                          <a:solidFill>
                            <a:schemeClr val="accent1">
                              <a:lumMod val="75000"/>
                            </a:schemeClr>
                          </a:solidFill>
                          <a:latin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𝑦</m:t>
                          </m:r>
                        </m:e>
                        <m:sub>
                          <m:r>
                            <a:rPr lang="en-US" sz="3200" b="0" i="1" smtClean="0">
                              <a:solidFill>
                                <a:schemeClr val="accent1">
                                  <a:lumMod val="75000"/>
                                </a:schemeClr>
                              </a:solidFill>
                              <a:latin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rPr>
                        <m:t>, </m:t>
                      </m:r>
                      <m:sSub>
                        <m:sSubPr>
                          <m:ctrlPr>
                            <a:rPr lang="en-US" sz="3200" b="0" i="1" smtClean="0">
                              <a:solidFill>
                                <a:schemeClr val="accent1">
                                  <a:lumMod val="75000"/>
                                </a:schemeClr>
                              </a:solidFill>
                              <a:latin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rPr>
                            <m:t>𝑧</m:t>
                          </m:r>
                        </m:e>
                        <m:sub>
                          <m:r>
                            <a:rPr lang="en-US" sz="3200" b="0" i="1" smtClean="0">
                              <a:solidFill>
                                <a:schemeClr val="accent1">
                                  <a:lumMod val="75000"/>
                                </a:schemeClr>
                              </a:solidFill>
                              <a:latin typeface="Cambria Math" panose="02040503050406030204" pitchFamily="18" charset="0"/>
                            </a:rPr>
                            <m:t>1</m:t>
                          </m:r>
                        </m:sub>
                      </m:sSub>
                      <m:r>
                        <a:rPr lang="en-US" sz="3200" i="1">
                          <a:solidFill>
                            <a:schemeClr val="accent1">
                              <a:lumMod val="75000"/>
                            </a:schemeClr>
                          </a:solidFill>
                          <a:latin typeface="Cambria Math" panose="02040503050406030204" pitchFamily="18" charset="0"/>
                          <a:ea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ea typeface="Cambria Math" panose="02040503050406030204" pitchFamily="18" charset="0"/>
                            </a:rPr>
                            <m:t>𝑧</m:t>
                          </m:r>
                        </m:e>
                        <m:sub>
                          <m:r>
                            <a:rPr lang="en-US" sz="3200" b="0" i="1" smtClean="0">
                              <a:solidFill>
                                <a:schemeClr val="accent1">
                                  <a:lumMod val="75000"/>
                                </a:schemeClr>
                              </a:solidFill>
                              <a:latin typeface="Cambria Math" panose="02040503050406030204" pitchFamily="18" charset="0"/>
                              <a:ea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ea typeface="Cambria Math" panose="02040503050406030204" pitchFamily="18" charset="0"/>
                            </a:rPr>
                            <m:t>𝑧</m:t>
                          </m:r>
                        </m:e>
                        <m:sub>
                          <m:r>
                            <a:rPr lang="en-US" sz="3200" b="0" i="1" smtClean="0">
                              <a:solidFill>
                                <a:schemeClr val="accent1">
                                  <a:lumMod val="75000"/>
                                </a:schemeClr>
                              </a:solidFill>
                              <a:latin typeface="Cambria Math" panose="02040503050406030204" pitchFamily="18" charset="0"/>
                              <a:ea typeface="Cambria Math" panose="02040503050406030204" pitchFamily="18" charset="0"/>
                            </a:rPr>
                            <m:t>1</m:t>
                          </m:r>
                        </m:sub>
                      </m:sSub>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ea typeface="Cambria Math" panose="02040503050406030204" pitchFamily="18" charset="0"/>
                            </a:rPr>
                            <m:t>𝑧</m:t>
                          </m:r>
                        </m:e>
                        <m:sub>
                          <m:r>
                            <a:rPr lang="en-US" sz="3200" b="0" i="1" smtClean="0">
                              <a:solidFill>
                                <a:schemeClr val="accent1">
                                  <a:lumMod val="75000"/>
                                </a:schemeClr>
                              </a:solidFill>
                              <a:latin typeface="Cambria Math" panose="02040503050406030204" pitchFamily="18" charset="0"/>
                              <a:ea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ea typeface="Cambria Math" panose="02040503050406030204" pitchFamily="18" charset="0"/>
                        </a:rPr>
                        <m:t>&lt;</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𝑐𝑟𝑒𝑑𝑖𝑡</m:t>
                      </m:r>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US" sz="3200" b="0" i="1" smtClean="0">
                              <a:solidFill>
                                <a:schemeClr val="accent1">
                                  <a:lumMod val="75000"/>
                                </a:schemeClr>
                              </a:solidFill>
                              <a:latin typeface="Cambria Math" panose="02040503050406030204" pitchFamily="18" charset="0"/>
                              <a:ea typeface="Cambria Math" panose="02040503050406030204" pitchFamily="18" charset="0"/>
                            </a:rPr>
                          </m:ctrlPr>
                        </m:sSubPr>
                        <m:e>
                          <m:r>
                            <a:rPr lang="en-US" sz="3200" b="0" i="1" smtClean="0">
                              <a:solidFill>
                                <a:schemeClr val="accent1">
                                  <a:lumMod val="75000"/>
                                </a:schemeClr>
                              </a:solidFill>
                              <a:latin typeface="Cambria Math" panose="02040503050406030204" pitchFamily="18" charset="0"/>
                              <a:ea typeface="Cambria Math" panose="02040503050406030204" pitchFamily="18" charset="0"/>
                            </a:rPr>
                            <m:t>𝑗</m:t>
                          </m:r>
                        </m:e>
                        <m:sub>
                          <m:r>
                            <a:rPr lang="en-US" sz="3200" b="0" i="1" smtClean="0">
                              <a:solidFill>
                                <a:schemeClr val="accent1">
                                  <a:lumMod val="75000"/>
                                </a:schemeClr>
                              </a:solidFill>
                              <a:latin typeface="Cambria Math" panose="02040503050406030204" pitchFamily="18" charset="0"/>
                              <a:ea typeface="Cambria Math" panose="02040503050406030204" pitchFamily="18" charset="0"/>
                            </a:rPr>
                            <m:t>2</m:t>
                          </m:r>
                        </m:sub>
                      </m:sSub>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lang="en-US" sz="3200">
                  <a:solidFill>
                    <a:schemeClr val="accent1">
                      <a:lumMod val="75000"/>
                    </a:schemeClr>
                  </a:solidFill>
                </a:endParaRPr>
              </a:p>
              <a:p>
                <a:pPr marL="342900" marR="0" lvl="0" indent="-342900" algn="just" defTabSz="914400" rtl="0" eaLnBrk="1" fontAlgn="auto" latinLnBrk="0" hangingPunct="1">
                  <a:lnSpc>
                    <a:spcPct val="120000"/>
                  </a:lnSpc>
                  <a:spcBef>
                    <a:spcPct val="0"/>
                  </a:spcBef>
                  <a:spcAft>
                    <a:spcPts val="0"/>
                  </a:spcAft>
                  <a:buClrTx/>
                  <a:buSzTx/>
                  <a:buFontTx/>
                  <a:buChar char="-"/>
                  <a:tabLst/>
                  <a:defRPr/>
                </a:pPr>
                <a:r>
                  <a:rPr kumimoji="0" lang="en-US" sz="2400" b="1" i="1" u="none" strike="noStrike" kern="1200" cap="none" spc="0" normalizeH="0" baseline="0" noProof="0" err="1">
                    <a:ln>
                      <a:noFill/>
                    </a:ln>
                    <a:solidFill>
                      <a:prstClr val="black"/>
                    </a:solidFill>
                    <a:effectLst/>
                    <a:uLnTx/>
                    <a:uFillTx/>
                    <a:latin typeface="Arial"/>
                  </a:rPr>
                  <a:t>Hàm</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mục</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tiêu</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Tối</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đa</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hoá</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số</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lớp-môn</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xếp</a:t>
                </a:r>
                <a:r>
                  <a:rPr kumimoji="0" lang="en-US" sz="2400" b="1" i="1" u="none" strike="noStrike" kern="1200" cap="none" spc="0" normalizeH="0" baseline="0" noProof="0">
                    <a:ln>
                      <a:noFill/>
                    </a:ln>
                    <a:solidFill>
                      <a:prstClr val="black"/>
                    </a:solidFill>
                    <a:effectLst/>
                    <a:uLnTx/>
                    <a:uFillTx/>
                    <a:latin typeface="Arial"/>
                  </a:rPr>
                  <a:t> TKB </a:t>
                </a:r>
                <a:r>
                  <a:rPr kumimoji="0" lang="en-US" sz="2400" b="1" i="1" u="none" strike="noStrike" kern="1200" cap="none" spc="0" normalizeH="0" baseline="0" noProof="0" err="1">
                    <a:ln>
                      <a:noFill/>
                    </a:ln>
                    <a:solidFill>
                      <a:prstClr val="black"/>
                    </a:solidFill>
                    <a:effectLst/>
                    <a:uLnTx/>
                    <a:uFillTx/>
                    <a:latin typeface="Arial"/>
                  </a:rPr>
                  <a:t>được</a:t>
                </a:r>
                <a:r>
                  <a:rPr kumimoji="0" lang="en-US" sz="2400" b="1" i="1" u="none" strike="noStrike" kern="1200" cap="none" spc="0" normalizeH="0" baseline="0" noProof="0">
                    <a:ln>
                      <a:noFill/>
                    </a:ln>
                    <a:solidFill>
                      <a:prstClr val="black"/>
                    </a:solidFill>
                    <a:effectLst/>
                    <a:uLnTx/>
                    <a:uFillTx/>
                    <a:latin typeface="Arial"/>
                  </a:rPr>
                  <a:t>:</a:t>
                </a:r>
              </a:p>
              <a:p>
                <a:pPr marR="0" lvl="0" algn="ctr" defTabSz="914400" rtl="0" eaLnBrk="1" fontAlgn="auto" latinLnBrk="0" hangingPunct="1">
                  <a:lnSpc>
                    <a:spcPct val="120000"/>
                  </a:lnSpc>
                  <a:spcBef>
                    <a:spcPct val="0"/>
                  </a:spcBef>
                  <a:spcAft>
                    <a:spcPts val="0"/>
                  </a:spcAft>
                  <a:buClrTx/>
                  <a:buSzTx/>
                  <a:tabLst/>
                  <a:defRPr/>
                </a:pPr>
                <a14:m>
                  <m:oMathPara xmlns:m="http://schemas.openxmlformats.org/officeDocument/2006/math">
                    <m:oMathParaPr>
                      <m:jc m:val="centerGroup"/>
                    </m:oMathParaPr>
                    <m:oMath xmlns:m="http://schemas.openxmlformats.org/officeDocument/2006/math">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𝑴𝒂𝒙𝒊𝒎𝒊𝒛𝒆</m:t>
                      </m:r>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m:t>
                      </m:r>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𝒎𝒂𝒙</m:t>
                      </m:r>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_</m:t>
                      </m:r>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𝑵𝒖𝒎</m:t>
                      </m:r>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m:t>
                      </m:r>
                    </m:oMath>
                  </m:oMathPara>
                </a14:m>
                <a:endParaRPr kumimoji="0" lang="en-US" sz="3200" b="1" i="1" u="none" strike="noStrike" kern="1200" cap="none" spc="0" normalizeH="0" baseline="0" noProof="0">
                  <a:ln>
                    <a:noFill/>
                  </a:ln>
                  <a:solidFill>
                    <a:schemeClr val="accent1">
                      <a:lumMod val="75000"/>
                    </a:schemeClr>
                  </a:solidFill>
                  <a:effectLst/>
                  <a:uLnTx/>
                  <a:uFillTx/>
                  <a:latin typeface="Arial"/>
                </a:endParaRPr>
              </a:p>
              <a:p>
                <a:pPr algn="just">
                  <a:lnSpc>
                    <a:spcPct val="120000"/>
                  </a:lnSpc>
                  <a:spcBef>
                    <a:spcPts val="1200"/>
                  </a:spcBef>
                  <a:spcAft>
                    <a:spcPts val="1200"/>
                  </a:spcAft>
                </a:pPr>
                <a:endParaRPr lang="en-US" sz="3200">
                  <a:solidFill>
                    <a:schemeClr val="accent1">
                      <a:lumMod val="75000"/>
                    </a:schemeClr>
                  </a:solidFill>
                </a:endParaRPr>
              </a:p>
            </p:txBody>
          </p:sp>
        </mc:Choice>
        <mc:Fallback xmlns="">
          <p:sp>
            <p:nvSpPr>
              <p:cNvPr id="13" name="Subtitle 1">
                <a:extLst>
                  <a:ext uri="{FF2B5EF4-FFF2-40B4-BE49-F238E27FC236}">
                    <a16:creationId xmlns:a16="http://schemas.microsoft.com/office/drawing/2014/main" id="{C8E5F261-296E-490F-B920-A115247A05A0}"/>
                  </a:ext>
                </a:extLst>
              </p:cNvPr>
              <p:cNvSpPr>
                <a:spLocks noGrp="1" noRot="1" noChangeAspect="1" noMove="1" noResize="1" noEditPoints="1" noAdjustHandles="1" noChangeArrowheads="1" noChangeShapeType="1" noTextEdit="1"/>
              </p:cNvSpPr>
              <p:nvPr>
                <p:ph type="subTitle"/>
              </p:nvPr>
            </p:nvSpPr>
            <p:spPr>
              <a:xfrm>
                <a:off x="338759" y="1502703"/>
                <a:ext cx="11214023" cy="4598213"/>
              </a:xfrm>
              <a:blipFill>
                <a:blip r:embed="rId2"/>
                <a:stretch>
                  <a:fillRect l="-1686" t="-8223"/>
                </a:stretch>
              </a:blipFill>
            </p:spPr>
            <p:txBody>
              <a:bodyPr/>
              <a:lstStyle/>
              <a:p>
                <a:r>
                  <a:rPr lang="vi-VN">
                    <a:noFill/>
                  </a:rPr>
                  <a:t> </a:t>
                </a:r>
              </a:p>
            </p:txBody>
          </p:sp>
        </mc:Fallback>
      </mc:AlternateContent>
    </p:spTree>
    <p:extLst>
      <p:ext uri="{BB962C8B-B14F-4D97-AF65-F5344CB8AC3E}">
        <p14:creationId xmlns:p14="http://schemas.microsoft.com/office/powerpoint/2010/main" val="3118497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2.3. IP</a:t>
            </a:r>
          </a:p>
        </p:txBody>
      </p:sp>
      <mc:AlternateContent xmlns:mc="http://schemas.openxmlformats.org/markup-compatibility/2006" xmlns:a14="http://schemas.microsoft.com/office/drawing/2010/main">
        <mc:Choice Requires="a14">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338759" y="845574"/>
                <a:ext cx="11214023" cy="5166851"/>
              </a:xfrm>
            </p:spPr>
            <p:txBody>
              <a:bodyPr/>
              <a:lstStyle/>
              <a:p>
                <a:pPr algn="just">
                  <a:lnSpc>
                    <a:spcPct val="100000"/>
                  </a:lnSpc>
                </a:pPr>
                <a:r>
                  <a:rPr lang="en-US" sz="2400"/>
                  <a:t>2.3.4: </a:t>
                </a:r>
                <a:r>
                  <a:rPr lang="en-US" sz="2400" err="1"/>
                  <a:t>Ràng</a:t>
                </a:r>
                <a:r>
                  <a:rPr lang="en-US" sz="2400"/>
                  <a:t> </a:t>
                </a:r>
                <a:r>
                  <a:rPr lang="en-US" sz="2400" err="1"/>
                  <a:t>buộc</a:t>
                </a:r>
                <a:r>
                  <a:rPr lang="en-US" sz="2400"/>
                  <a:t> (IP)</a:t>
                </a:r>
              </a:p>
              <a:p>
                <a:pPr marL="342900" indent="-342900" algn="just">
                  <a:lnSpc>
                    <a:spcPct val="100000"/>
                  </a:lnSpc>
                  <a:buFontTx/>
                  <a:buChar char="-"/>
                </a:pPr>
                <a:r>
                  <a:rPr lang="en-US" sz="2400" i="1" err="1"/>
                  <a:t>Ràng</a:t>
                </a:r>
                <a:r>
                  <a:rPr lang="en-US" sz="2400" i="1"/>
                  <a:t> </a:t>
                </a:r>
                <a:r>
                  <a:rPr lang="en-US" sz="2400" i="1" err="1"/>
                  <a:t>buộc</a:t>
                </a:r>
                <a:r>
                  <a:rPr lang="en-US" sz="2400" i="1"/>
                  <a:t> </a:t>
                </a:r>
                <a:r>
                  <a:rPr lang="en-US" sz="2400" i="1" err="1"/>
                  <a:t>x,y,z</a:t>
                </a:r>
                <a:r>
                  <a:rPr lang="en-US" sz="2400" i="1"/>
                  <a:t>: </a:t>
                </a:r>
                <a14:m>
                  <m:oMath xmlns:m="http://schemas.openxmlformats.org/officeDocument/2006/math">
                    <m:r>
                      <a:rPr lang="en-US" sz="2800" i="1" smtClean="0">
                        <a:solidFill>
                          <a:schemeClr val="accent1">
                            <a:lumMod val="75000"/>
                          </a:schemeClr>
                        </a:solidFill>
                        <a:latin typeface="Cambria Math" panose="02040503050406030204" pitchFamily="18" charset="0"/>
                        <a:ea typeface="Cambria Math" panose="02040503050406030204" pitchFamily="18" charset="0"/>
                      </a:rPr>
                      <m:t>∀</m:t>
                    </m:r>
                    <m:r>
                      <a:rPr lang="en-US" sz="2800" i="1" smtClean="0">
                        <a:solidFill>
                          <a:schemeClr val="accent1">
                            <a:lumMod val="75000"/>
                          </a:schemeClr>
                        </a:solidFill>
                        <a:latin typeface="Cambria Math" panose="02040503050406030204" pitchFamily="18" charset="0"/>
                        <a:ea typeface="Cambria Math" panose="02040503050406030204" pitchFamily="18" charset="0"/>
                      </a:rPr>
                      <m:t>𝑖</m:t>
                    </m:r>
                    <m:r>
                      <a:rPr lang="en-US" sz="2800" i="1" smtClean="0">
                        <a:solidFill>
                          <a:schemeClr val="accent1">
                            <a:lumMod val="75000"/>
                          </a:schemeClr>
                        </a:solidFill>
                        <a:latin typeface="Cambria Math" panose="02040503050406030204" pitchFamily="18" charset="0"/>
                        <a:ea typeface="Cambria Math" panose="02040503050406030204" pitchFamily="18" charset="0"/>
                      </a:rPr>
                      <m:t>,</m:t>
                    </m:r>
                    <m:r>
                      <a:rPr lang="en-US" sz="2800" i="1" smtClean="0">
                        <a:solidFill>
                          <a:schemeClr val="accent1">
                            <a:lumMod val="75000"/>
                          </a:schemeClr>
                        </a:solidFill>
                        <a:latin typeface="Cambria Math" panose="02040503050406030204" pitchFamily="18" charset="0"/>
                        <a:ea typeface="Cambria Math" panose="02040503050406030204" pitchFamily="18" charset="0"/>
                      </a:rPr>
                      <m:t>𝑗</m:t>
                    </m:r>
                    <m:r>
                      <a:rPr lang="en-US" sz="2800" i="1" smtClean="0">
                        <a:solidFill>
                          <a:schemeClr val="accent1">
                            <a:lumMod val="75000"/>
                          </a:schemeClr>
                        </a:solidFill>
                        <a:latin typeface="Cambria Math" panose="02040503050406030204" pitchFamily="18" charset="0"/>
                        <a:ea typeface="Cambria Math" panose="02040503050406030204" pitchFamily="18" charset="0"/>
                      </a:rPr>
                      <m:t>,</m:t>
                    </m:r>
                    <m:r>
                      <a:rPr lang="en-US" sz="2800" i="1" smtClean="0">
                        <a:solidFill>
                          <a:schemeClr val="accent1">
                            <a:lumMod val="75000"/>
                          </a:schemeClr>
                        </a:solidFill>
                        <a:latin typeface="Cambria Math" panose="02040503050406030204" pitchFamily="18" charset="0"/>
                        <a:ea typeface="Cambria Math" panose="02040503050406030204" pitchFamily="18" charset="0"/>
                      </a:rPr>
                      <m:t>𝑘</m:t>
                    </m:r>
                    <m:r>
                      <a:rPr lang="en-US" sz="2800" i="1" smtClean="0">
                        <a:solidFill>
                          <a:schemeClr val="accent1">
                            <a:lumMod val="75000"/>
                          </a:schemeClr>
                        </a:solidFill>
                        <a:latin typeface="Cambria Math" panose="02040503050406030204" pitchFamily="18" charset="0"/>
                        <a:ea typeface="Cambria Math" panose="02040503050406030204" pitchFamily="18" charset="0"/>
                      </a:rPr>
                      <m:t>;</m:t>
                    </m:r>
                  </m:oMath>
                </a14:m>
                <a:endParaRPr lang="en-US" sz="2800" i="1"/>
              </a:p>
              <a:p>
                <a:pPr algn="ctr">
                  <a:lnSpc>
                    <a:spcPct val="100000"/>
                  </a:lnSpc>
                  <a:spcBef>
                    <a:spcPts val="1200"/>
                  </a:spcBef>
                </a:pPr>
                <a14:m>
                  <m:oMathPara xmlns:m="http://schemas.openxmlformats.org/officeDocument/2006/math">
                    <m:oMathParaPr>
                      <m:jc m:val="centerGroup"/>
                    </m:oMathParaPr>
                    <m:oMath xmlns:m="http://schemas.openxmlformats.org/officeDocument/2006/math">
                      <m:nary>
                        <m:naryPr>
                          <m:chr m:val="∑"/>
                          <m:supHide m:val="on"/>
                          <m:ctrlPr>
                            <a:rPr lang="en-US" sz="2400" b="0" i="1" smtClean="0">
                              <a:solidFill>
                                <a:schemeClr val="accent1">
                                  <a:lumMod val="75000"/>
                                </a:schemeClr>
                              </a:solidFill>
                              <a:latin typeface="Cambria Math" panose="02040503050406030204" pitchFamily="18" charset="0"/>
                              <a:ea typeface="Cambria Math" panose="02040503050406030204" pitchFamily="18" charset="0"/>
                            </a:rPr>
                          </m:ctrlPr>
                        </m:naryPr>
                        <m:sub>
                          <m:r>
                            <m:rPr>
                              <m:brk m:alnAt="7"/>
                            </m:rPr>
                            <a:rPr lang="en-US" sz="2400" b="0" i="1" smtClean="0">
                              <a:solidFill>
                                <a:schemeClr val="accent1">
                                  <a:lumMod val="75000"/>
                                </a:schemeClr>
                              </a:solidFill>
                              <a:latin typeface="Cambria Math" panose="02040503050406030204" pitchFamily="18" charset="0"/>
                              <a:ea typeface="Cambria Math" panose="02040503050406030204" pitchFamily="18" charset="0"/>
                            </a:rPr>
                            <m:t>𝑘</m:t>
                          </m:r>
                          <m:r>
                            <a:rPr lang="en-US" sz="2400" b="0" i="1" smtClean="0">
                              <a:solidFill>
                                <a:schemeClr val="accent1">
                                  <a:lumMod val="75000"/>
                                </a:schemeClr>
                              </a:solidFill>
                              <a:latin typeface="Cambria Math" panose="02040503050406030204" pitchFamily="18" charset="0"/>
                              <a:ea typeface="Cambria Math" panose="02040503050406030204" pitchFamily="18" charset="0"/>
                            </a:rPr>
                            <m:t>∈</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𝑁𝑢𝑚</m:t>
                          </m:r>
                          <m:r>
                            <a:rPr lang="en-US" sz="2400" b="0" i="1" smtClean="0">
                              <a:solidFill>
                                <a:schemeClr val="accent1">
                                  <a:lumMod val="75000"/>
                                </a:schemeClr>
                              </a:solidFill>
                              <a:latin typeface="Cambria Math" panose="02040503050406030204" pitchFamily="18" charset="0"/>
                              <a:ea typeface="Cambria Math" panose="02040503050406030204" pitchFamily="18" charset="0"/>
                            </a:rPr>
                            <m:t>_</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𝑜𝑓</m:t>
                          </m:r>
                          <m:r>
                            <a:rPr lang="en-US" sz="2400" b="0" i="1" smtClean="0">
                              <a:solidFill>
                                <a:schemeClr val="accent1">
                                  <a:lumMod val="75000"/>
                                </a:schemeClr>
                              </a:solidFill>
                              <a:latin typeface="Cambria Math" panose="02040503050406030204" pitchFamily="18" charset="0"/>
                              <a:ea typeface="Cambria Math" panose="02040503050406030204" pitchFamily="18" charset="0"/>
                            </a:rPr>
                            <m:t>_</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𝑇𝑒𝑎𝑐h𝑒𝑟</m:t>
                          </m:r>
                        </m:sub>
                        <m:sup/>
                        <m:e>
                          <m:r>
                            <a:rPr lang="en-US" sz="2400" b="0" i="1" smtClean="0">
                              <a:solidFill>
                                <a:schemeClr val="accent1">
                                  <a:lumMod val="75000"/>
                                </a:schemeClr>
                              </a:solidFill>
                              <a:latin typeface="Cambria Math" panose="02040503050406030204" pitchFamily="18" charset="0"/>
                              <a:ea typeface="Cambria Math" panose="02040503050406030204" pitchFamily="18" charset="0"/>
                            </a:rPr>
                            <m:t> </m:t>
                          </m:r>
                          <m:r>
                            <a:rPr lang="en-US" sz="2400" i="1">
                              <a:solidFill>
                                <a:schemeClr val="accent1">
                                  <a:lumMod val="75000"/>
                                </a:schemeClr>
                              </a:solidFill>
                              <a:latin typeface="Cambria Math" panose="02040503050406030204" pitchFamily="18" charset="0"/>
                              <a:ea typeface="Cambria Math" panose="02040503050406030204" pitchFamily="18" charset="0"/>
                            </a:rPr>
                            <m:t>𝑥</m:t>
                          </m:r>
                          <m:d>
                            <m:dPr>
                              <m:ctrlPr>
                                <a:rPr lang="en-US" sz="2400" i="1">
                                  <a:solidFill>
                                    <a:schemeClr val="accent1">
                                      <a:lumMod val="75000"/>
                                    </a:schemeClr>
                                  </a:solidFill>
                                  <a:latin typeface="Cambria Math" panose="02040503050406030204" pitchFamily="18" charset="0"/>
                                  <a:ea typeface="Cambria Math" panose="02040503050406030204" pitchFamily="18" charset="0"/>
                                </a:rPr>
                              </m:ctrlPr>
                            </m:dPr>
                            <m:e>
                              <m:r>
                                <a:rPr lang="en-US" sz="2400" i="1">
                                  <a:solidFill>
                                    <a:schemeClr val="accent1">
                                      <a:lumMod val="75000"/>
                                    </a:schemeClr>
                                  </a:solidFill>
                                  <a:latin typeface="Cambria Math" panose="02040503050406030204" pitchFamily="18" charset="0"/>
                                  <a:ea typeface="Cambria Math" panose="02040503050406030204" pitchFamily="18" charset="0"/>
                                </a:rPr>
                                <m:t>𝑖</m:t>
                              </m:r>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i="1">
                                  <a:solidFill>
                                    <a:schemeClr val="accent1">
                                      <a:lumMod val="75000"/>
                                    </a:schemeClr>
                                  </a:solidFill>
                                  <a:latin typeface="Cambria Math" panose="02040503050406030204" pitchFamily="18" charset="0"/>
                                  <a:ea typeface="Cambria Math" panose="02040503050406030204" pitchFamily="18" charset="0"/>
                                </a:rPr>
                                <m:t>𝑗</m:t>
                              </m:r>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i="1">
                                  <a:solidFill>
                                    <a:schemeClr val="accent1">
                                      <a:lumMod val="75000"/>
                                    </a:schemeClr>
                                  </a:solidFill>
                                  <a:latin typeface="Cambria Math" panose="02040503050406030204" pitchFamily="18" charset="0"/>
                                  <a:ea typeface="Cambria Math" panose="02040503050406030204" pitchFamily="18" charset="0"/>
                                </a:rPr>
                                <m:t>𝑘</m:t>
                              </m:r>
                            </m:e>
                          </m:d>
                        </m:e>
                      </m:nary>
                      <m:r>
                        <a:rPr lang="en-US" sz="2400" b="0" i="1" smtClean="0">
                          <a:solidFill>
                            <a:schemeClr val="accent1">
                              <a:lumMod val="75000"/>
                            </a:schemeClr>
                          </a:solidFill>
                          <a:latin typeface="Cambria Math" panose="02040503050406030204" pitchFamily="18" charset="0"/>
                          <a:ea typeface="Cambria Math" panose="02040503050406030204" pitchFamily="18" charset="0"/>
                        </a:rPr>
                        <m:t>×</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𝑁𝑢𝑚</m:t>
                      </m:r>
                      <m:r>
                        <a:rPr lang="en-US" sz="2400" b="0" i="1" smtClean="0">
                          <a:solidFill>
                            <a:schemeClr val="accent1">
                              <a:lumMod val="75000"/>
                            </a:schemeClr>
                          </a:solidFill>
                          <a:latin typeface="Cambria Math" panose="02040503050406030204" pitchFamily="18" charset="0"/>
                          <a:ea typeface="Cambria Math" panose="02040503050406030204" pitchFamily="18" charset="0"/>
                        </a:rPr>
                        <m:t>_</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𝑜𝑓</m:t>
                      </m:r>
                      <m:r>
                        <a:rPr lang="en-US" sz="2400" b="0" i="1" smtClean="0">
                          <a:solidFill>
                            <a:schemeClr val="accent1">
                              <a:lumMod val="75000"/>
                            </a:schemeClr>
                          </a:solidFill>
                          <a:latin typeface="Cambria Math" panose="02040503050406030204" pitchFamily="18" charset="0"/>
                          <a:ea typeface="Cambria Math" panose="02040503050406030204" pitchFamily="18" charset="0"/>
                        </a:rPr>
                        <m:t>_</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𝑆𝑒𝑠𝑠𝑖𝑜𝑛</m:t>
                      </m:r>
                      <m:r>
                        <a:rPr lang="en-US" sz="2400" b="0" i="1" smtClean="0">
                          <a:solidFill>
                            <a:schemeClr val="accent1">
                              <a:lumMod val="75000"/>
                            </a:schemeClr>
                          </a:solidFill>
                          <a:latin typeface="Cambria Math" panose="02040503050406030204" pitchFamily="18" charset="0"/>
                          <a:ea typeface="Cambria Math" panose="02040503050406030204" pitchFamily="18" charset="0"/>
                        </a:rPr>
                        <m:t>−</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𝑦</m:t>
                      </m:r>
                      <m:d>
                        <m:dPr>
                          <m:ctrlPr>
                            <a:rPr lang="en-US" sz="2400" b="0" i="1" smtClean="0">
                              <a:solidFill>
                                <a:schemeClr val="accent1">
                                  <a:lumMod val="75000"/>
                                </a:schemeClr>
                              </a:solidFill>
                              <a:latin typeface="Cambria Math" panose="02040503050406030204" pitchFamily="18" charset="0"/>
                              <a:ea typeface="Cambria Math" panose="02040503050406030204" pitchFamily="18" charset="0"/>
                            </a:rPr>
                          </m:ctrlPr>
                        </m:dPr>
                        <m:e>
                          <m:r>
                            <a:rPr lang="en-US" sz="2400" b="0" i="1" smtClean="0">
                              <a:solidFill>
                                <a:schemeClr val="accent1">
                                  <a:lumMod val="75000"/>
                                </a:schemeClr>
                              </a:solidFill>
                              <a:latin typeface="Cambria Math" panose="02040503050406030204" pitchFamily="18" charset="0"/>
                              <a:ea typeface="Cambria Math" panose="02040503050406030204" pitchFamily="18" charset="0"/>
                            </a:rPr>
                            <m:t>𝑖</m:t>
                          </m:r>
                          <m:r>
                            <a:rPr lang="en-US" sz="2400" b="0" i="1" smtClean="0">
                              <a:solidFill>
                                <a:schemeClr val="accent1">
                                  <a:lumMod val="75000"/>
                                </a:schemeClr>
                              </a:solidFill>
                              <a:latin typeface="Cambria Math" panose="02040503050406030204" pitchFamily="18" charset="0"/>
                              <a:ea typeface="Cambria Math" panose="02040503050406030204" pitchFamily="18" charset="0"/>
                            </a:rPr>
                            <m:t>,</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𝑗</m:t>
                          </m:r>
                        </m:e>
                      </m:d>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i="1">
                          <a:solidFill>
                            <a:schemeClr val="accent1">
                              <a:lumMod val="75000"/>
                            </a:schemeClr>
                          </a:solidFill>
                          <a:latin typeface="Cambria Math" panose="02040503050406030204" pitchFamily="18" charset="0"/>
                          <a:ea typeface="Cambria Math" panose="02040503050406030204" pitchFamily="18" charset="0"/>
                        </a:rPr>
                        <m:t>𝑁𝑢𝑚</m:t>
                      </m:r>
                      <m:r>
                        <a:rPr lang="en-US" sz="2400" b="0" i="1" smtClean="0">
                          <a:solidFill>
                            <a:schemeClr val="accent1">
                              <a:lumMod val="75000"/>
                            </a:schemeClr>
                          </a:solidFill>
                          <a:latin typeface="Cambria Math" panose="02040503050406030204" pitchFamily="18" charset="0"/>
                          <a:ea typeface="Cambria Math" panose="02040503050406030204" pitchFamily="18" charset="0"/>
                        </a:rPr>
                        <m:t>_</m:t>
                      </m:r>
                      <m:r>
                        <a:rPr lang="en-US" sz="2400" i="1">
                          <a:solidFill>
                            <a:schemeClr val="accent1">
                              <a:lumMod val="75000"/>
                            </a:schemeClr>
                          </a:solidFill>
                          <a:latin typeface="Cambria Math" panose="02040503050406030204" pitchFamily="18" charset="0"/>
                          <a:ea typeface="Cambria Math" panose="02040503050406030204" pitchFamily="18" charset="0"/>
                        </a:rPr>
                        <m:t>𝑜𝑓</m:t>
                      </m:r>
                      <m:r>
                        <a:rPr lang="en-US" sz="2400" b="0" i="1" smtClean="0">
                          <a:solidFill>
                            <a:schemeClr val="accent1">
                              <a:lumMod val="75000"/>
                            </a:schemeClr>
                          </a:solidFill>
                          <a:latin typeface="Cambria Math" panose="02040503050406030204" pitchFamily="18" charset="0"/>
                          <a:ea typeface="Cambria Math" panose="02040503050406030204" pitchFamily="18" charset="0"/>
                        </a:rPr>
                        <m:t>_</m:t>
                      </m:r>
                      <m:r>
                        <a:rPr lang="en-US" sz="2400" i="1">
                          <a:solidFill>
                            <a:schemeClr val="accent1">
                              <a:lumMod val="75000"/>
                            </a:schemeClr>
                          </a:solidFill>
                          <a:latin typeface="Cambria Math" panose="02040503050406030204" pitchFamily="18" charset="0"/>
                          <a:ea typeface="Cambria Math" panose="02040503050406030204" pitchFamily="18" charset="0"/>
                        </a:rPr>
                        <m:t>𝑆𝑒𝑠𝑠𝑖𝑜𝑛</m:t>
                      </m:r>
                      <m:r>
                        <a:rPr lang="en-US" sz="2400" b="0" i="1" smtClean="0">
                          <a:solidFill>
                            <a:schemeClr val="accent1">
                              <a:lumMod val="75000"/>
                            </a:schemeClr>
                          </a:solidFill>
                          <a:latin typeface="Cambria Math" panose="02040503050406030204" pitchFamily="18" charset="0"/>
                          <a:ea typeface="Cambria Math" panose="02040503050406030204" pitchFamily="18" charset="0"/>
                        </a:rPr>
                        <m:t>−1</m:t>
                      </m:r>
                    </m:oMath>
                  </m:oMathPara>
                </a14:m>
                <a:endParaRPr lang="en-US" sz="2400" b="0">
                  <a:solidFill>
                    <a:schemeClr val="accent1">
                      <a:lumMod val="75000"/>
                    </a:schemeClr>
                  </a:solidFill>
                  <a:ea typeface="Cambria Math" panose="02040503050406030204" pitchFamily="18" charset="0"/>
                </a:endParaRPr>
              </a:p>
              <a:p>
                <a:pPr algn="ctr">
                  <a:lnSpc>
                    <a:spcPct val="100000"/>
                  </a:lnSpc>
                  <a:spcBef>
                    <a:spcPts val="1200"/>
                  </a:spcBef>
                  <a:spcAft>
                    <a:spcPts val="1200"/>
                  </a:spcAft>
                </a:pPr>
                <a14:m>
                  <m:oMathPara xmlns:m="http://schemas.openxmlformats.org/officeDocument/2006/math">
                    <m:oMathParaPr>
                      <m:jc m:val="centerGroup"/>
                    </m:oMathParaPr>
                    <m:oMath xmlns:m="http://schemas.openxmlformats.org/officeDocument/2006/math">
                      <m:nary>
                        <m:naryPr>
                          <m:chr m:val="∑"/>
                          <m:supHide m:val="on"/>
                          <m:ctrlPr>
                            <a:rPr lang="en-US" sz="2400" i="1">
                              <a:solidFill>
                                <a:schemeClr val="accent1">
                                  <a:lumMod val="75000"/>
                                </a:schemeClr>
                              </a:solidFill>
                              <a:latin typeface="Cambria Math" panose="02040503050406030204" pitchFamily="18" charset="0"/>
                              <a:ea typeface="Cambria Math" panose="02040503050406030204" pitchFamily="18" charset="0"/>
                            </a:rPr>
                          </m:ctrlPr>
                        </m:naryPr>
                        <m:sub>
                          <m:r>
                            <m:rPr>
                              <m:brk m:alnAt="7"/>
                            </m:rPr>
                            <a:rPr lang="en-US" sz="2400" i="1">
                              <a:solidFill>
                                <a:schemeClr val="accent1">
                                  <a:lumMod val="75000"/>
                                </a:schemeClr>
                              </a:solidFill>
                              <a:latin typeface="Cambria Math" panose="02040503050406030204" pitchFamily="18" charset="0"/>
                              <a:ea typeface="Cambria Math" panose="02040503050406030204" pitchFamily="18" charset="0"/>
                            </a:rPr>
                            <m:t>𝑘</m:t>
                          </m:r>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i="1">
                              <a:solidFill>
                                <a:schemeClr val="accent1">
                                  <a:lumMod val="75000"/>
                                </a:schemeClr>
                              </a:solidFill>
                              <a:latin typeface="Cambria Math" panose="02040503050406030204" pitchFamily="18" charset="0"/>
                              <a:ea typeface="Cambria Math" panose="02040503050406030204" pitchFamily="18" charset="0"/>
                            </a:rPr>
                            <m:t>𝑁𝑢𝑚</m:t>
                          </m:r>
                          <m:r>
                            <a:rPr lang="en-US" sz="2400" i="1">
                              <a:solidFill>
                                <a:schemeClr val="accent1">
                                  <a:lumMod val="75000"/>
                                </a:schemeClr>
                              </a:solidFill>
                              <a:latin typeface="Cambria Math" panose="02040503050406030204" pitchFamily="18" charset="0"/>
                              <a:ea typeface="Cambria Math" panose="02040503050406030204" pitchFamily="18" charset="0"/>
                            </a:rPr>
                            <m:t>_</m:t>
                          </m:r>
                          <m:r>
                            <a:rPr lang="en-US" sz="2400" i="1">
                              <a:solidFill>
                                <a:schemeClr val="accent1">
                                  <a:lumMod val="75000"/>
                                </a:schemeClr>
                              </a:solidFill>
                              <a:latin typeface="Cambria Math" panose="02040503050406030204" pitchFamily="18" charset="0"/>
                              <a:ea typeface="Cambria Math" panose="02040503050406030204" pitchFamily="18" charset="0"/>
                            </a:rPr>
                            <m:t>𝑜𝑓</m:t>
                          </m:r>
                          <m:r>
                            <a:rPr lang="en-US" sz="2400" i="1">
                              <a:solidFill>
                                <a:schemeClr val="accent1">
                                  <a:lumMod val="75000"/>
                                </a:schemeClr>
                              </a:solidFill>
                              <a:latin typeface="Cambria Math" panose="02040503050406030204" pitchFamily="18" charset="0"/>
                              <a:ea typeface="Cambria Math" panose="02040503050406030204" pitchFamily="18" charset="0"/>
                            </a:rPr>
                            <m:t>_</m:t>
                          </m:r>
                          <m:r>
                            <a:rPr lang="en-US" sz="2400" i="1">
                              <a:solidFill>
                                <a:schemeClr val="accent1">
                                  <a:lumMod val="75000"/>
                                </a:schemeClr>
                              </a:solidFill>
                              <a:latin typeface="Cambria Math" panose="02040503050406030204" pitchFamily="18" charset="0"/>
                              <a:ea typeface="Cambria Math" panose="02040503050406030204" pitchFamily="18" charset="0"/>
                            </a:rPr>
                            <m:t>𝑇𝑒𝑎𝑐h𝑒𝑟</m:t>
                          </m:r>
                        </m:sub>
                        <m:sup/>
                        <m:e>
                          <m:r>
                            <a:rPr lang="en-US" sz="2400" i="1">
                              <a:solidFill>
                                <a:schemeClr val="accent1">
                                  <a:lumMod val="75000"/>
                                </a:schemeClr>
                              </a:solidFill>
                              <a:latin typeface="Cambria Math" panose="02040503050406030204" pitchFamily="18" charset="0"/>
                              <a:ea typeface="Cambria Math" panose="02040503050406030204" pitchFamily="18" charset="0"/>
                            </a:rPr>
                            <m:t> </m:t>
                          </m:r>
                          <m:r>
                            <a:rPr lang="en-US" sz="2400" i="1">
                              <a:solidFill>
                                <a:schemeClr val="accent1">
                                  <a:lumMod val="75000"/>
                                </a:schemeClr>
                              </a:solidFill>
                              <a:latin typeface="Cambria Math" panose="02040503050406030204" pitchFamily="18" charset="0"/>
                              <a:ea typeface="Cambria Math" panose="02040503050406030204" pitchFamily="18" charset="0"/>
                            </a:rPr>
                            <m:t>𝑥</m:t>
                          </m:r>
                          <m:d>
                            <m:dPr>
                              <m:ctrlPr>
                                <a:rPr lang="en-US" sz="2400" i="1">
                                  <a:solidFill>
                                    <a:schemeClr val="accent1">
                                      <a:lumMod val="75000"/>
                                    </a:schemeClr>
                                  </a:solidFill>
                                  <a:latin typeface="Cambria Math" panose="02040503050406030204" pitchFamily="18" charset="0"/>
                                  <a:ea typeface="Cambria Math" panose="02040503050406030204" pitchFamily="18" charset="0"/>
                                </a:rPr>
                              </m:ctrlPr>
                            </m:dPr>
                            <m:e>
                              <m:r>
                                <a:rPr lang="en-US" sz="2400" i="1">
                                  <a:solidFill>
                                    <a:schemeClr val="accent1">
                                      <a:lumMod val="75000"/>
                                    </a:schemeClr>
                                  </a:solidFill>
                                  <a:latin typeface="Cambria Math" panose="02040503050406030204" pitchFamily="18" charset="0"/>
                                  <a:ea typeface="Cambria Math" panose="02040503050406030204" pitchFamily="18" charset="0"/>
                                </a:rPr>
                                <m:t>𝑖</m:t>
                              </m:r>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i="1">
                                  <a:solidFill>
                                    <a:schemeClr val="accent1">
                                      <a:lumMod val="75000"/>
                                    </a:schemeClr>
                                  </a:solidFill>
                                  <a:latin typeface="Cambria Math" panose="02040503050406030204" pitchFamily="18" charset="0"/>
                                  <a:ea typeface="Cambria Math" panose="02040503050406030204" pitchFamily="18" charset="0"/>
                                </a:rPr>
                                <m:t>𝑗</m:t>
                              </m:r>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i="1">
                                  <a:solidFill>
                                    <a:schemeClr val="accent1">
                                      <a:lumMod val="75000"/>
                                    </a:schemeClr>
                                  </a:solidFill>
                                  <a:latin typeface="Cambria Math" panose="02040503050406030204" pitchFamily="18" charset="0"/>
                                  <a:ea typeface="Cambria Math" panose="02040503050406030204" pitchFamily="18" charset="0"/>
                                </a:rPr>
                                <m:t>𝑘</m:t>
                              </m:r>
                            </m:e>
                          </m:d>
                        </m:e>
                      </m:nary>
                      <m:r>
                        <a:rPr lang="en-US" sz="2400" b="0" i="1" smtClean="0">
                          <a:solidFill>
                            <a:schemeClr val="accent1">
                              <a:lumMod val="75000"/>
                            </a:schemeClr>
                          </a:solidFill>
                          <a:latin typeface="Cambria Math" panose="02040503050406030204" pitchFamily="18" charset="0"/>
                          <a:ea typeface="Cambria Math" panose="02040503050406030204" pitchFamily="18" charset="0"/>
                        </a:rPr>
                        <m:t>×</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𝑁𝑢𝑚</m:t>
                      </m:r>
                      <m:r>
                        <a:rPr lang="en-US" sz="2400" b="0" i="1" smtClean="0">
                          <a:solidFill>
                            <a:schemeClr val="accent1">
                              <a:lumMod val="75000"/>
                            </a:schemeClr>
                          </a:solidFill>
                          <a:latin typeface="Cambria Math" panose="02040503050406030204" pitchFamily="18" charset="0"/>
                          <a:ea typeface="Cambria Math" panose="02040503050406030204" pitchFamily="18" charset="0"/>
                        </a:rPr>
                        <m:t>_</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𝑜𝑓</m:t>
                      </m:r>
                      <m:r>
                        <a:rPr lang="en-US" sz="2400" b="0" i="1" smtClean="0">
                          <a:solidFill>
                            <a:schemeClr val="accent1">
                              <a:lumMod val="75000"/>
                            </a:schemeClr>
                          </a:solidFill>
                          <a:latin typeface="Cambria Math" panose="02040503050406030204" pitchFamily="18" charset="0"/>
                          <a:ea typeface="Cambria Math" panose="02040503050406030204" pitchFamily="18" charset="0"/>
                        </a:rPr>
                        <m:t>_</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𝐿𝑒𝑠𝑠𝑜𝑛</m:t>
                      </m:r>
                      <m:r>
                        <a:rPr lang="en-US" sz="2400" b="0" i="1" smtClean="0">
                          <a:solidFill>
                            <a:schemeClr val="accent1">
                              <a:lumMod val="75000"/>
                            </a:schemeClr>
                          </a:solidFill>
                          <a:latin typeface="Cambria Math" panose="02040503050406030204" pitchFamily="18" charset="0"/>
                          <a:ea typeface="Cambria Math" panose="02040503050406030204" pitchFamily="18" charset="0"/>
                        </a:rPr>
                        <m:t>−</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𝑧</m:t>
                      </m:r>
                      <m:d>
                        <m:dPr>
                          <m:ctrlPr>
                            <a:rPr lang="en-US" sz="2400" b="0" i="1" smtClean="0">
                              <a:solidFill>
                                <a:schemeClr val="accent1">
                                  <a:lumMod val="75000"/>
                                </a:schemeClr>
                              </a:solidFill>
                              <a:latin typeface="Cambria Math" panose="02040503050406030204" pitchFamily="18" charset="0"/>
                              <a:ea typeface="Cambria Math" panose="02040503050406030204" pitchFamily="18" charset="0"/>
                            </a:rPr>
                          </m:ctrlPr>
                        </m:dPr>
                        <m:e>
                          <m:r>
                            <a:rPr lang="en-US" sz="2400" b="0" i="1" smtClean="0">
                              <a:solidFill>
                                <a:schemeClr val="accent1">
                                  <a:lumMod val="75000"/>
                                </a:schemeClr>
                              </a:solidFill>
                              <a:latin typeface="Cambria Math" panose="02040503050406030204" pitchFamily="18" charset="0"/>
                              <a:ea typeface="Cambria Math" panose="02040503050406030204" pitchFamily="18" charset="0"/>
                            </a:rPr>
                            <m:t>𝑖</m:t>
                          </m:r>
                          <m:r>
                            <a:rPr lang="en-US" sz="2400" b="0" i="1" smtClean="0">
                              <a:solidFill>
                                <a:schemeClr val="accent1">
                                  <a:lumMod val="75000"/>
                                </a:schemeClr>
                              </a:solidFill>
                              <a:latin typeface="Cambria Math" panose="02040503050406030204" pitchFamily="18" charset="0"/>
                              <a:ea typeface="Cambria Math" panose="02040503050406030204" pitchFamily="18" charset="0"/>
                            </a:rPr>
                            <m:t>,</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𝑗</m:t>
                          </m:r>
                        </m:e>
                      </m:d>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i="1">
                          <a:solidFill>
                            <a:schemeClr val="accent1">
                              <a:lumMod val="75000"/>
                            </a:schemeClr>
                          </a:solidFill>
                          <a:latin typeface="Cambria Math" panose="02040503050406030204" pitchFamily="18" charset="0"/>
                          <a:ea typeface="Cambria Math" panose="02040503050406030204" pitchFamily="18" charset="0"/>
                        </a:rPr>
                        <m:t>𝑁𝑢𝑚</m:t>
                      </m:r>
                      <m:r>
                        <a:rPr lang="en-US" sz="2400" b="0" i="1" smtClean="0">
                          <a:solidFill>
                            <a:schemeClr val="accent1">
                              <a:lumMod val="75000"/>
                            </a:schemeClr>
                          </a:solidFill>
                          <a:latin typeface="Cambria Math" panose="02040503050406030204" pitchFamily="18" charset="0"/>
                          <a:ea typeface="Cambria Math" panose="02040503050406030204" pitchFamily="18" charset="0"/>
                        </a:rPr>
                        <m:t>_</m:t>
                      </m:r>
                      <m:r>
                        <a:rPr lang="en-US" sz="2400" i="1">
                          <a:solidFill>
                            <a:schemeClr val="accent1">
                              <a:lumMod val="75000"/>
                            </a:schemeClr>
                          </a:solidFill>
                          <a:latin typeface="Cambria Math" panose="02040503050406030204" pitchFamily="18" charset="0"/>
                          <a:ea typeface="Cambria Math" panose="02040503050406030204" pitchFamily="18" charset="0"/>
                        </a:rPr>
                        <m:t>𝑜𝑓</m:t>
                      </m:r>
                      <m:r>
                        <a:rPr lang="en-US" sz="2400" b="0" i="1" smtClean="0">
                          <a:solidFill>
                            <a:schemeClr val="accent1">
                              <a:lumMod val="75000"/>
                            </a:schemeClr>
                          </a:solidFill>
                          <a:latin typeface="Cambria Math" panose="02040503050406030204" pitchFamily="18" charset="0"/>
                          <a:ea typeface="Cambria Math" panose="02040503050406030204" pitchFamily="18" charset="0"/>
                        </a:rPr>
                        <m:t>_</m:t>
                      </m:r>
                      <m:r>
                        <a:rPr lang="en-US" sz="2400" b="0" i="1" smtClean="0">
                          <a:solidFill>
                            <a:schemeClr val="accent1">
                              <a:lumMod val="75000"/>
                            </a:schemeClr>
                          </a:solidFill>
                          <a:latin typeface="Cambria Math" panose="02040503050406030204" pitchFamily="18" charset="0"/>
                          <a:ea typeface="Cambria Math" panose="02040503050406030204" pitchFamily="18" charset="0"/>
                        </a:rPr>
                        <m:t>𝐿𝑒𝑠𝑠𝑜𝑛</m:t>
                      </m:r>
                      <m:r>
                        <a:rPr lang="en-US" sz="2400" b="0" i="1" smtClean="0">
                          <a:solidFill>
                            <a:schemeClr val="accent1">
                              <a:lumMod val="75000"/>
                            </a:schemeClr>
                          </a:solidFill>
                          <a:latin typeface="Cambria Math" panose="02040503050406030204" pitchFamily="18" charset="0"/>
                          <a:ea typeface="Cambria Math" panose="02040503050406030204" pitchFamily="18" charset="0"/>
                        </a:rPr>
                        <m:t>−1</m:t>
                      </m:r>
                    </m:oMath>
                  </m:oMathPara>
                </a14:m>
                <a:endParaRPr lang="en-US" sz="2400" b="0">
                  <a:solidFill>
                    <a:schemeClr val="accent1">
                      <a:lumMod val="75000"/>
                    </a:schemeClr>
                  </a:solidFill>
                  <a:ea typeface="Cambria Math" panose="02040503050406030204" pitchFamily="18" charset="0"/>
                </a:endParaRPr>
              </a:p>
              <a:p>
                <a:pPr marL="342900" indent="-342900" algn="just">
                  <a:lnSpc>
                    <a:spcPct val="100000"/>
                  </a:lnSpc>
                  <a:buFontTx/>
                  <a:buChar char="-"/>
                </a:pPr>
                <a:r>
                  <a:rPr lang="en-US" sz="2400" i="1" err="1"/>
                  <a:t>Đối</a:t>
                </a:r>
                <a:r>
                  <a:rPr lang="en-US" sz="2400" i="1"/>
                  <a:t> </a:t>
                </a:r>
                <a:r>
                  <a:rPr lang="en-US" sz="2400" i="1" err="1"/>
                  <a:t>với</a:t>
                </a:r>
                <a:r>
                  <a:rPr lang="en-US" sz="2400" i="1"/>
                  <a:t> </a:t>
                </a:r>
                <a:r>
                  <a:rPr lang="en-US" sz="2400" i="1" err="1"/>
                  <a:t>mỗi</a:t>
                </a:r>
                <a:r>
                  <a:rPr lang="en-US" sz="2400" i="1"/>
                  <a:t> </a:t>
                </a:r>
                <a:r>
                  <a:rPr lang="en-US" sz="2400" i="1" err="1"/>
                  <a:t>lớp-môn</a:t>
                </a:r>
                <a:r>
                  <a:rPr lang="en-US" sz="2400" i="1"/>
                  <a:t> </a:t>
                </a:r>
                <a:r>
                  <a:rPr lang="en-US" sz="2400" i="1" err="1"/>
                  <a:t>được</a:t>
                </a:r>
                <a:r>
                  <a:rPr lang="en-US" sz="2400" i="1"/>
                  <a:t> </a:t>
                </a:r>
                <a:r>
                  <a:rPr lang="en-US" sz="2400" i="1" err="1"/>
                  <a:t>xếp</a:t>
                </a:r>
                <a:r>
                  <a:rPr lang="en-US" sz="2400" i="1"/>
                  <a:t> TKB,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i="1"/>
                  <a:t> 1 </a:t>
                </a:r>
                <a:r>
                  <a:rPr lang="en-US" sz="2400" i="1" err="1"/>
                  <a:t>giáo</a:t>
                </a:r>
                <a:r>
                  <a:rPr lang="en-US" sz="2400" i="1"/>
                  <a:t> </a:t>
                </a:r>
                <a:r>
                  <a:rPr lang="en-US" sz="2400" i="1" err="1"/>
                  <a:t>viên</a:t>
                </a:r>
                <a:r>
                  <a:rPr lang="en-US" sz="2400" i="1"/>
                  <a:t> </a:t>
                </a:r>
                <a:r>
                  <a:rPr lang="en-US" sz="2400" i="1" err="1"/>
                  <a:t>dạy</a:t>
                </a:r>
                <a:r>
                  <a:rPr lang="en-US" sz="2400" i="1"/>
                  <a:t> </a:t>
                </a:r>
                <a:r>
                  <a:rPr lang="en-US" sz="2400" i="1" err="1"/>
                  <a:t>môn</a:t>
                </a:r>
                <a:r>
                  <a:rPr lang="en-US" sz="2400" i="1"/>
                  <a:t> </a:t>
                </a:r>
                <a:r>
                  <a:rPr lang="en-US" sz="2400" i="1" err="1"/>
                  <a:t>đấy</a:t>
                </a:r>
                <a:r>
                  <a:rPr lang="en-US" sz="2400" i="1"/>
                  <a:t> </a:t>
                </a:r>
              </a:p>
              <a:p>
                <a:pPr algn="ctr">
                  <a:lnSpc>
                    <a:spcPct val="100000"/>
                  </a:lnSpc>
                  <a:spcBef>
                    <a:spcPts val="0"/>
                  </a:spcBef>
                </a:pPr>
                <a14:m>
                  <m:oMathPara xmlns:m="http://schemas.openxmlformats.org/officeDocument/2006/math">
                    <m:oMathParaPr>
                      <m:jc m:val="centerGroup"/>
                    </m:oMathParaPr>
                    <m:oMath xmlns:m="http://schemas.openxmlformats.org/officeDocument/2006/math">
                      <m:nary>
                        <m:naryPr>
                          <m:chr m:val="∑"/>
                          <m:supHide m:val="on"/>
                          <m:ctrlPr>
                            <a:rPr lang="en-US" sz="2800" i="1" smtClean="0">
                              <a:solidFill>
                                <a:schemeClr val="accent1">
                                  <a:lumMod val="75000"/>
                                </a:schemeClr>
                              </a:solidFill>
                              <a:latin typeface="Cambria Math" panose="02040503050406030204" pitchFamily="18" charset="0"/>
                            </a:rPr>
                          </m:ctrlPr>
                        </m:naryPr>
                        <m:sub>
                          <m:r>
                            <m:rPr>
                              <m:brk m:alnAt="7"/>
                            </m:rPr>
                            <a:rPr lang="en-US" sz="2800" b="0" i="1" smtClean="0">
                              <a:solidFill>
                                <a:schemeClr val="accent1">
                                  <a:lumMod val="75000"/>
                                </a:schemeClr>
                              </a:solidFill>
                              <a:latin typeface="Cambria Math" panose="02040503050406030204" pitchFamily="18" charset="0"/>
                            </a:rPr>
                            <m:t>𝑘</m:t>
                          </m:r>
                          <m:r>
                            <a:rPr lang="en-US" sz="2800" i="1">
                              <a:solidFill>
                                <a:schemeClr val="accent1">
                                  <a:lumMod val="75000"/>
                                </a:schemeClr>
                              </a:solidFill>
                              <a:latin typeface="Cambria Math" panose="02040503050406030204" pitchFamily="18" charset="0"/>
                              <a:ea typeface="Cambria Math" panose="02040503050406030204" pitchFamily="18" charset="0"/>
                            </a:rPr>
                            <m:t>∈</m:t>
                          </m:r>
                          <m:r>
                            <a:rPr lang="en-US" sz="2800" i="1">
                              <a:solidFill>
                                <a:schemeClr val="accent1">
                                  <a:lumMod val="75000"/>
                                </a:schemeClr>
                              </a:solidFill>
                              <a:latin typeface="Cambria Math" panose="02040503050406030204" pitchFamily="18" charset="0"/>
                              <a:ea typeface="Cambria Math" panose="02040503050406030204" pitchFamily="18" charset="0"/>
                            </a:rPr>
                            <m:t>𝑁𝑢𝑚</m:t>
                          </m:r>
                          <m:r>
                            <a:rPr lang="en-US" sz="2800" i="1">
                              <a:solidFill>
                                <a:schemeClr val="accent1">
                                  <a:lumMod val="75000"/>
                                </a:schemeClr>
                              </a:solidFill>
                              <a:latin typeface="Cambria Math" panose="02040503050406030204" pitchFamily="18" charset="0"/>
                              <a:ea typeface="Cambria Math" panose="02040503050406030204" pitchFamily="18" charset="0"/>
                            </a:rPr>
                            <m:t>_</m:t>
                          </m:r>
                          <m:r>
                            <a:rPr lang="en-US" sz="2800" i="1">
                              <a:solidFill>
                                <a:schemeClr val="accent1">
                                  <a:lumMod val="75000"/>
                                </a:schemeClr>
                              </a:solidFill>
                              <a:latin typeface="Cambria Math" panose="02040503050406030204" pitchFamily="18" charset="0"/>
                              <a:ea typeface="Cambria Math" panose="02040503050406030204" pitchFamily="18" charset="0"/>
                            </a:rPr>
                            <m:t>𝑜𝑓</m:t>
                          </m:r>
                          <m:r>
                            <a:rPr lang="en-US" sz="2800" i="1">
                              <a:solidFill>
                                <a:schemeClr val="accent1">
                                  <a:lumMod val="75000"/>
                                </a:schemeClr>
                              </a:solidFill>
                              <a:latin typeface="Cambria Math" panose="02040503050406030204" pitchFamily="18" charset="0"/>
                              <a:ea typeface="Cambria Math" panose="02040503050406030204" pitchFamily="18" charset="0"/>
                            </a:rPr>
                            <m:t>_</m:t>
                          </m:r>
                          <m:r>
                            <a:rPr lang="en-US" sz="2800" i="1">
                              <a:solidFill>
                                <a:schemeClr val="accent1">
                                  <a:lumMod val="75000"/>
                                </a:schemeClr>
                              </a:solidFill>
                              <a:latin typeface="Cambria Math" panose="02040503050406030204" pitchFamily="18" charset="0"/>
                              <a:ea typeface="Cambria Math" panose="02040503050406030204" pitchFamily="18" charset="0"/>
                            </a:rPr>
                            <m:t>𝑇𝑒𝑎𝑐h𝑒𝑟</m:t>
                          </m:r>
                        </m:sub>
                        <m:sup/>
                        <m:e>
                          <m:r>
                            <a:rPr lang="en-US" sz="2800" b="0" i="1" smtClean="0">
                              <a:solidFill>
                                <a:schemeClr val="accent1">
                                  <a:lumMod val="75000"/>
                                </a:schemeClr>
                              </a:solidFill>
                              <a:latin typeface="Cambria Math" panose="02040503050406030204" pitchFamily="18" charset="0"/>
                            </a:rPr>
                            <m:t>𝑥</m:t>
                          </m:r>
                          <m:d>
                            <m:dPr>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𝑖</m:t>
                              </m:r>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𝑗</m:t>
                              </m:r>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𝑘</m:t>
                              </m:r>
                            </m:e>
                          </m:d>
                          <m:r>
                            <a:rPr lang="en-US" sz="2800" i="1">
                              <a:solidFill>
                                <a:schemeClr val="accent1">
                                  <a:lumMod val="75000"/>
                                </a:schemeClr>
                              </a:solidFill>
                              <a:latin typeface="Cambria Math" panose="02040503050406030204" pitchFamily="18" charset="0"/>
                              <a:ea typeface="Cambria Math" panose="02040503050406030204" pitchFamily="18" charset="0"/>
                            </a:rPr>
                            <m:t>∈</m:t>
                          </m:r>
                          <m:r>
                            <a:rPr lang="en-US" sz="2800" b="0" i="1" smtClean="0">
                              <a:solidFill>
                                <a:schemeClr val="accent1">
                                  <a:lumMod val="75000"/>
                                </a:schemeClr>
                              </a:solidFill>
                              <a:latin typeface="Cambria Math" panose="02040503050406030204" pitchFamily="18" charset="0"/>
                              <a:ea typeface="Cambria Math" panose="02040503050406030204" pitchFamily="18" charset="0"/>
                            </a:rPr>
                            <m:t>{0;1}</m:t>
                          </m:r>
                        </m:e>
                      </m:nary>
                      <m:r>
                        <a:rPr lang="en-US" sz="2800" b="0" i="1" smtClean="0">
                          <a:solidFill>
                            <a:schemeClr val="accent1">
                              <a:lumMod val="75000"/>
                            </a:schemeClr>
                          </a:solidFill>
                          <a:latin typeface="Cambria Math" panose="02040503050406030204" pitchFamily="18" charset="0"/>
                          <a:ea typeface="Cambria Math" panose="02040503050406030204" pitchFamily="18" charset="0"/>
                        </a:rPr>
                        <m:t> (</m:t>
                      </m:r>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i="1">
                          <a:solidFill>
                            <a:schemeClr val="accent1">
                              <a:lumMod val="75000"/>
                            </a:schemeClr>
                          </a:solidFill>
                          <a:latin typeface="Cambria Math" panose="02040503050406030204" pitchFamily="18" charset="0"/>
                          <a:ea typeface="Cambria Math" panose="02040503050406030204" pitchFamily="18" charset="0"/>
                        </a:rPr>
                        <m:t>𝑖</m:t>
                      </m:r>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i="1">
                          <a:solidFill>
                            <a:schemeClr val="accent1">
                              <a:lumMod val="75000"/>
                            </a:schemeClr>
                          </a:solidFill>
                          <a:latin typeface="Cambria Math" panose="02040503050406030204" pitchFamily="18" charset="0"/>
                          <a:ea typeface="Cambria Math" panose="02040503050406030204" pitchFamily="18" charset="0"/>
                        </a:rPr>
                        <m:t>𝑗</m:t>
                      </m:r>
                      <m:r>
                        <a:rPr lang="en-US" sz="2400" i="1">
                          <a:solidFill>
                            <a:schemeClr val="accent1">
                              <a:lumMod val="75000"/>
                            </a:schemeClr>
                          </a:solidFill>
                          <a:latin typeface="Cambria Math" panose="02040503050406030204" pitchFamily="18" charset="0"/>
                          <a:ea typeface="Cambria Math" panose="02040503050406030204" pitchFamily="18" charset="0"/>
                        </a:rPr>
                        <m:t>,</m:t>
                      </m:r>
                      <m:r>
                        <a:rPr lang="en-US" sz="2400" i="1">
                          <a:solidFill>
                            <a:schemeClr val="accent1">
                              <a:lumMod val="75000"/>
                            </a:schemeClr>
                          </a:solidFill>
                          <a:latin typeface="Cambria Math" panose="02040503050406030204" pitchFamily="18" charset="0"/>
                          <a:ea typeface="Cambria Math" panose="02040503050406030204" pitchFamily="18" charset="0"/>
                        </a:rPr>
                        <m:t>𝑘</m:t>
                      </m:r>
                      <m:r>
                        <a:rPr lang="en-US" sz="2400" b="0" i="1" smtClean="0">
                          <a:solidFill>
                            <a:schemeClr val="accent1">
                              <a:lumMod val="75000"/>
                            </a:schemeClr>
                          </a:solidFill>
                          <a:latin typeface="Cambria Math" panose="02040503050406030204" pitchFamily="18" charset="0"/>
                          <a:ea typeface="Cambria Math" panose="02040503050406030204" pitchFamily="18" charset="0"/>
                        </a:rPr>
                        <m:t>)</m:t>
                      </m:r>
                    </m:oMath>
                  </m:oMathPara>
                </a14:m>
                <a:endParaRPr lang="en-US" sz="2400"/>
              </a:p>
            </p:txBody>
          </p:sp>
        </mc:Choice>
        <mc:Fallback xmlns="">
          <p:sp>
            <p:nvSpPr>
              <p:cNvPr id="13" name="Subtitle 1">
                <a:extLst>
                  <a:ext uri="{FF2B5EF4-FFF2-40B4-BE49-F238E27FC236}">
                    <a16:creationId xmlns:a16="http://schemas.microsoft.com/office/drawing/2014/main" id="{C8E5F261-296E-490F-B920-A115247A05A0}"/>
                  </a:ext>
                </a:extLst>
              </p:cNvPr>
              <p:cNvSpPr>
                <a:spLocks noGrp="1" noRot="1" noChangeAspect="1" noMove="1" noResize="1" noEditPoints="1" noAdjustHandles="1" noChangeArrowheads="1" noChangeShapeType="1" noTextEdit="1"/>
              </p:cNvSpPr>
              <p:nvPr>
                <p:ph type="subTitle"/>
              </p:nvPr>
            </p:nvSpPr>
            <p:spPr>
              <a:xfrm>
                <a:off x="338759" y="845574"/>
                <a:ext cx="11214023" cy="5166851"/>
              </a:xfrm>
              <a:blipFill>
                <a:blip r:embed="rId2"/>
                <a:stretch>
                  <a:fillRect l="-1686"/>
                </a:stretch>
              </a:blipFill>
            </p:spPr>
            <p:txBody>
              <a:bodyPr/>
              <a:lstStyle/>
              <a:p>
                <a:r>
                  <a:rPr lang="vi-VN">
                    <a:noFill/>
                  </a:rPr>
                  <a:t> </a:t>
                </a:r>
              </a:p>
            </p:txBody>
          </p:sp>
        </mc:Fallback>
      </mc:AlternateContent>
    </p:spTree>
    <p:extLst>
      <p:ext uri="{BB962C8B-B14F-4D97-AF65-F5344CB8AC3E}">
        <p14:creationId xmlns:p14="http://schemas.microsoft.com/office/powerpoint/2010/main" val="3923143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2.3. IP</a:t>
            </a:r>
          </a:p>
        </p:txBody>
      </p:sp>
      <mc:AlternateContent xmlns:mc="http://schemas.openxmlformats.org/markup-compatibility/2006" xmlns:a14="http://schemas.microsoft.com/office/drawing/2010/main">
        <mc:Choice Requires="a14">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339001" y="1189704"/>
                <a:ext cx="11214023" cy="4598213"/>
              </a:xfrm>
            </p:spPr>
            <p:txBody>
              <a:bodyPr/>
              <a:lstStyle/>
              <a:p>
                <a:pPr algn="just">
                  <a:lnSpc>
                    <a:spcPct val="150000"/>
                  </a:lnSpc>
                </a:pPr>
                <a:r>
                  <a:rPr lang="en-US" sz="2400"/>
                  <a:t>2.3.4. </a:t>
                </a:r>
                <a:r>
                  <a:rPr lang="en-US" sz="2400" err="1"/>
                  <a:t>Ràng</a:t>
                </a:r>
                <a:r>
                  <a:rPr lang="en-US" sz="2400"/>
                  <a:t> </a:t>
                </a:r>
                <a:r>
                  <a:rPr lang="en-US" sz="2400" err="1"/>
                  <a:t>buộc</a:t>
                </a:r>
                <a:r>
                  <a:rPr lang="en-US" sz="2400"/>
                  <a:t> (IP)</a:t>
                </a:r>
              </a:p>
              <a:p>
                <a:pPr algn="just">
                  <a:lnSpc>
                    <a:spcPct val="150000"/>
                  </a:lnSpc>
                </a:pPr>
                <a:r>
                  <a:rPr lang="en-US" sz="2400"/>
                  <a:t>- </a:t>
                </a:r>
                <a:r>
                  <a:rPr lang="en-US" sz="2400" i="1" err="1"/>
                  <a:t>Lớp</a:t>
                </a:r>
                <a:r>
                  <a:rPr lang="en-US" sz="2400" i="1"/>
                  <a:t>/GV </a:t>
                </a:r>
                <a:r>
                  <a:rPr lang="en-US" sz="2400" i="1" err="1"/>
                  <a:t>được</a:t>
                </a:r>
                <a:r>
                  <a:rPr lang="en-US" sz="2400" i="1"/>
                  <a:t> </a:t>
                </a:r>
                <a:r>
                  <a:rPr lang="en-US" sz="2400" i="1" err="1"/>
                  <a:t>phân</a:t>
                </a:r>
                <a:r>
                  <a:rPr lang="en-US" sz="2400" i="1"/>
                  <a:t> </a:t>
                </a:r>
                <a:r>
                  <a:rPr lang="en-US" sz="2400" i="1" err="1"/>
                  <a:t>công</a:t>
                </a:r>
                <a:r>
                  <a:rPr lang="en-US" sz="2400" i="1"/>
                  <a:t> </a:t>
                </a:r>
                <a:r>
                  <a:rPr lang="en-US" sz="2400" i="1" err="1"/>
                  <a:t>cho</a:t>
                </a:r>
                <a:r>
                  <a:rPr lang="en-US" sz="2400" i="1"/>
                  <a:t> </a:t>
                </a:r>
                <a:r>
                  <a:rPr lang="en-US" sz="2400" i="1" err="1"/>
                  <a:t>các</a:t>
                </a:r>
                <a:r>
                  <a:rPr lang="en-US" sz="2400" i="1"/>
                  <a:t> </a:t>
                </a:r>
                <a:r>
                  <a:rPr lang="en-US" sz="2400" i="1" err="1"/>
                  <a:t>lớp</a:t>
                </a:r>
                <a:r>
                  <a:rPr lang="en-US" sz="2400" i="1"/>
                  <a:t>/</a:t>
                </a:r>
                <a:r>
                  <a:rPr lang="en-US" sz="2400" i="1" err="1"/>
                  <a:t>môn</a:t>
                </a:r>
                <a:r>
                  <a:rPr lang="en-US" sz="2400" i="1"/>
                  <a:t> </a:t>
                </a:r>
                <a:r>
                  <a:rPr lang="en-US" sz="2400" i="1" err="1"/>
                  <a:t>phải</a:t>
                </a:r>
                <a:r>
                  <a:rPr lang="en-US" sz="2400" i="1"/>
                  <a:t> </a:t>
                </a:r>
                <a:r>
                  <a:rPr lang="en-US" sz="2400" i="1" err="1"/>
                  <a:t>có</a:t>
                </a:r>
                <a:r>
                  <a:rPr lang="en-US" sz="2400" i="1"/>
                  <a:t> </a:t>
                </a:r>
                <a:r>
                  <a:rPr lang="en-US" sz="2400" i="1" err="1"/>
                  <a:t>thể</a:t>
                </a:r>
                <a:r>
                  <a:rPr lang="en-US" sz="2400" i="1"/>
                  <a:t> </a:t>
                </a:r>
                <a:r>
                  <a:rPr lang="en-US" sz="2400" i="1" err="1"/>
                  <a:t>dạy</a:t>
                </a:r>
                <a:r>
                  <a:rPr lang="en-US" sz="2400" i="1"/>
                  <a:t>/</a:t>
                </a:r>
                <a:r>
                  <a:rPr lang="en-US" sz="2400" i="1" err="1"/>
                  <a:t>học</a:t>
                </a:r>
                <a:r>
                  <a:rPr lang="en-US" sz="2400" i="1"/>
                  <a:t> </a:t>
                </a:r>
                <a:r>
                  <a:rPr lang="en-US" sz="2400" i="1" err="1"/>
                  <a:t>môn</a:t>
                </a:r>
                <a:r>
                  <a:rPr lang="en-US" sz="2400" i="1"/>
                  <a:t> </a:t>
                </a:r>
                <a:r>
                  <a:rPr lang="en-US" sz="2400" i="1" err="1"/>
                  <a:t>đó</a:t>
                </a:r>
                <a:endParaRPr lang="en-US" sz="2400" i="1"/>
              </a:p>
              <a:p>
                <a:pPr>
                  <a:lnSpc>
                    <a:spcPct val="150000"/>
                  </a:lnSpc>
                  <a:spcBef>
                    <a:spcPts val="1200"/>
                  </a:spcBef>
                </a:pPr>
                <a:r>
                  <a:rPr lang="en-US" sz="2800" b="0">
                    <a:solidFill>
                      <a:schemeClr val="accent1">
                        <a:lumMod val="75000"/>
                      </a:schemeClr>
                    </a:solidFill>
                  </a:rPr>
                  <a:t>			</a:t>
                </a:r>
                <a14:m>
                  <m:oMath xmlns:m="http://schemas.openxmlformats.org/officeDocument/2006/math">
                    <m:r>
                      <a:rPr lang="en-US" sz="2800" b="0" i="1" smtClean="0">
                        <a:solidFill>
                          <a:schemeClr val="accent1">
                            <a:lumMod val="75000"/>
                          </a:schemeClr>
                        </a:solidFill>
                        <a:latin typeface="Cambria Math" panose="02040503050406030204" pitchFamily="18" charset="0"/>
                      </a:rPr>
                      <m:t>0</m:t>
                    </m:r>
                    <m:r>
                      <a:rPr lang="en-US" sz="2800" b="0" i="1" smtClean="0">
                        <a:solidFill>
                          <a:schemeClr val="accent1">
                            <a:lumMod val="75000"/>
                          </a:schemeClr>
                        </a:solidFill>
                        <a:latin typeface="Cambria Math" panose="02040503050406030204" pitchFamily="18" charset="0"/>
                        <a:ea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𝑥</m:t>
                    </m:r>
                    <m:d>
                      <m:dPr>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𝑖</m:t>
                        </m:r>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𝑗</m:t>
                        </m:r>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𝑘</m:t>
                        </m:r>
                      </m:e>
                    </m:d>
                    <m:r>
                      <a:rPr lang="en-US" sz="2800" i="1">
                        <a:solidFill>
                          <a:schemeClr val="accent1">
                            <a:lumMod val="75000"/>
                          </a:schemeClr>
                        </a:solidFill>
                        <a:latin typeface="Cambria Math" panose="02040503050406030204" pitchFamily="18" charset="0"/>
                        <a:ea typeface="Cambria Math" panose="02040503050406030204" pitchFamily="18" charset="0"/>
                      </a:rPr>
                      <m:t>≤</m:t>
                    </m:r>
                    <m:r>
                      <a:rPr lang="en-US" sz="2800" i="1">
                        <a:solidFill>
                          <a:schemeClr val="accent1">
                            <a:lumMod val="75000"/>
                          </a:schemeClr>
                        </a:solidFill>
                        <a:latin typeface="Cambria Math" panose="02040503050406030204" pitchFamily="18" charset="0"/>
                        <a:ea typeface="Cambria Math" panose="02040503050406030204" pitchFamily="18" charset="0"/>
                      </a:rPr>
                      <m:t>𝑙𝑒𝑎𝑟𝑛</m:t>
                    </m:r>
                    <m:r>
                      <a:rPr lang="en-US" sz="2800" i="1">
                        <a:solidFill>
                          <a:schemeClr val="accent1">
                            <a:lumMod val="75000"/>
                          </a:schemeClr>
                        </a:solidFill>
                        <a:latin typeface="Cambria Math" panose="02040503050406030204" pitchFamily="18" charset="0"/>
                        <a:ea typeface="Cambria Math" panose="02040503050406030204" pitchFamily="18" charset="0"/>
                      </a:rPr>
                      <m:t>_</m:t>
                    </m:r>
                    <m:r>
                      <a:rPr lang="en-US" sz="2800" i="1">
                        <a:solidFill>
                          <a:schemeClr val="accent1">
                            <a:lumMod val="75000"/>
                          </a:schemeClr>
                        </a:solidFill>
                        <a:latin typeface="Cambria Math" panose="02040503050406030204" pitchFamily="18" charset="0"/>
                        <a:ea typeface="Cambria Math" panose="02040503050406030204" pitchFamily="18" charset="0"/>
                      </a:rPr>
                      <m:t>𝑐𝑙𝑎𝑠𝑠</m:t>
                    </m:r>
                    <m:r>
                      <a:rPr lang="en-US" sz="2800" b="0" i="1" smtClean="0">
                        <a:solidFill>
                          <a:schemeClr val="accent1">
                            <a:lumMod val="75000"/>
                          </a:schemeClr>
                        </a:solidFill>
                        <a:latin typeface="Cambria Math" panose="02040503050406030204" pitchFamily="18" charset="0"/>
                        <a:ea typeface="Cambria Math" panose="02040503050406030204" pitchFamily="18" charset="0"/>
                      </a:rPr>
                      <m:t>(</m:t>
                    </m:r>
                    <m:r>
                      <a:rPr lang="en-US" sz="2800" b="0" i="1" smtClean="0">
                        <a:solidFill>
                          <a:schemeClr val="accent1">
                            <a:lumMod val="75000"/>
                          </a:schemeClr>
                        </a:solidFill>
                        <a:latin typeface="Cambria Math" panose="02040503050406030204" pitchFamily="18" charset="0"/>
                        <a:ea typeface="Cambria Math" panose="02040503050406030204" pitchFamily="18" charset="0"/>
                      </a:rPr>
                      <m:t>𝑖</m:t>
                    </m:r>
                    <m:r>
                      <a:rPr lang="en-US" sz="2800" b="0" i="1" smtClean="0">
                        <a:solidFill>
                          <a:schemeClr val="accent1">
                            <a:lumMod val="75000"/>
                          </a:schemeClr>
                        </a:solidFill>
                        <a:latin typeface="Cambria Math" panose="02040503050406030204" pitchFamily="18" charset="0"/>
                        <a:ea typeface="Cambria Math" panose="02040503050406030204" pitchFamily="18" charset="0"/>
                      </a:rPr>
                      <m:t>,</m:t>
                    </m:r>
                    <m:r>
                      <a:rPr lang="en-US" sz="2800" b="0" i="1" smtClean="0">
                        <a:solidFill>
                          <a:schemeClr val="accent1">
                            <a:lumMod val="75000"/>
                          </a:schemeClr>
                        </a:solidFill>
                        <a:latin typeface="Cambria Math" panose="02040503050406030204" pitchFamily="18" charset="0"/>
                        <a:ea typeface="Cambria Math" panose="02040503050406030204" pitchFamily="18" charset="0"/>
                      </a:rPr>
                      <m:t>𝑗</m:t>
                    </m:r>
                    <m:r>
                      <a:rPr lang="en-US" sz="2800" b="0" i="1" smtClean="0">
                        <a:solidFill>
                          <a:schemeClr val="accent1">
                            <a:lumMod val="75000"/>
                          </a:schemeClr>
                        </a:solidFill>
                        <a:latin typeface="Cambria Math" panose="02040503050406030204" pitchFamily="18" charset="0"/>
                        <a:ea typeface="Cambria Math" panose="02040503050406030204" pitchFamily="18" charset="0"/>
                      </a:rPr>
                      <m:t>)</m:t>
                    </m:r>
                  </m:oMath>
                </a14:m>
                <a:r>
                  <a:rPr lang="en-US" sz="2800" b="0">
                    <a:solidFill>
                      <a:schemeClr val="accent1">
                        <a:lumMod val="75000"/>
                      </a:schemeClr>
                    </a:solidFill>
                  </a:rPr>
                  <a:t>     (</a:t>
                </a:r>
                <a14:m>
                  <m:oMath xmlns:m="http://schemas.openxmlformats.org/officeDocument/2006/math">
                    <m:r>
                      <a:rPr lang="en-US" sz="2800" i="1">
                        <a:solidFill>
                          <a:schemeClr val="accent1">
                            <a:lumMod val="75000"/>
                          </a:schemeClr>
                        </a:solidFill>
                        <a:latin typeface="Cambria Math" panose="02040503050406030204" pitchFamily="18" charset="0"/>
                        <a:ea typeface="Cambria Math" panose="02040503050406030204" pitchFamily="18" charset="0"/>
                      </a:rPr>
                      <m:t>∀</m:t>
                    </m:r>
                    <m:r>
                      <a:rPr lang="en-US" sz="2800" i="1">
                        <a:solidFill>
                          <a:schemeClr val="accent1">
                            <a:lumMod val="75000"/>
                          </a:schemeClr>
                        </a:solidFill>
                        <a:latin typeface="Cambria Math" panose="02040503050406030204" pitchFamily="18" charset="0"/>
                        <a:ea typeface="Cambria Math" panose="02040503050406030204" pitchFamily="18" charset="0"/>
                      </a:rPr>
                      <m:t>𝑖</m:t>
                    </m:r>
                    <m:r>
                      <a:rPr lang="en-US" sz="2800" i="1">
                        <a:solidFill>
                          <a:schemeClr val="accent1">
                            <a:lumMod val="75000"/>
                          </a:schemeClr>
                        </a:solidFill>
                        <a:latin typeface="Cambria Math" panose="02040503050406030204" pitchFamily="18" charset="0"/>
                        <a:ea typeface="Cambria Math" panose="02040503050406030204" pitchFamily="18" charset="0"/>
                      </a:rPr>
                      <m:t>,</m:t>
                    </m:r>
                    <m:r>
                      <a:rPr lang="en-US" sz="2800" i="1">
                        <a:solidFill>
                          <a:schemeClr val="accent1">
                            <a:lumMod val="75000"/>
                          </a:schemeClr>
                        </a:solidFill>
                        <a:latin typeface="Cambria Math" panose="02040503050406030204" pitchFamily="18" charset="0"/>
                        <a:ea typeface="Cambria Math" panose="02040503050406030204" pitchFamily="18" charset="0"/>
                      </a:rPr>
                      <m:t>𝑗</m:t>
                    </m:r>
                    <m:r>
                      <a:rPr lang="en-US" sz="2800" i="1">
                        <a:solidFill>
                          <a:schemeClr val="accent1">
                            <a:lumMod val="75000"/>
                          </a:schemeClr>
                        </a:solidFill>
                        <a:latin typeface="Cambria Math" panose="02040503050406030204" pitchFamily="18" charset="0"/>
                        <a:ea typeface="Cambria Math" panose="02040503050406030204" pitchFamily="18" charset="0"/>
                      </a:rPr>
                      <m:t>,</m:t>
                    </m:r>
                    <m:r>
                      <a:rPr lang="en-US" sz="2800" i="1">
                        <a:solidFill>
                          <a:schemeClr val="accent1">
                            <a:lumMod val="75000"/>
                          </a:schemeClr>
                        </a:solidFill>
                        <a:latin typeface="Cambria Math" panose="02040503050406030204" pitchFamily="18" charset="0"/>
                        <a:ea typeface="Cambria Math" panose="02040503050406030204" pitchFamily="18" charset="0"/>
                      </a:rPr>
                      <m:t>𝑘</m:t>
                    </m:r>
                  </m:oMath>
                </a14:m>
                <a:r>
                  <a:rPr lang="en-US" sz="2800" b="0">
                    <a:solidFill>
                      <a:schemeClr val="accent1">
                        <a:lumMod val="75000"/>
                      </a:schemeClr>
                    </a:solidFill>
                  </a:rPr>
                  <a:t>)    </a:t>
                </a:r>
                <a:endParaRPr lang="en-US" sz="2800" b="0" i="1">
                  <a:solidFill>
                    <a:schemeClr val="accent1">
                      <a:lumMod val="75000"/>
                    </a:schemeClr>
                  </a:solidFill>
                  <a:latin typeface="Cambria Math" panose="02040503050406030204" pitchFamily="18" charset="0"/>
                </a:endParaRPr>
              </a:p>
              <a:p>
                <a:pPr algn="just">
                  <a:lnSpc>
                    <a:spcPct val="150000"/>
                  </a:lnSpc>
                  <a:spcBef>
                    <a:spcPts val="1200"/>
                  </a:spcBef>
                </a:pPr>
                <a:r>
                  <a:rPr lang="en-US" sz="2800" b="0">
                    <a:solidFill>
                      <a:schemeClr val="accent1">
                        <a:lumMod val="75000"/>
                      </a:schemeClr>
                    </a:solidFill>
                  </a:rPr>
                  <a:t>			</a:t>
                </a:r>
                <a14:m>
                  <m:oMath xmlns:m="http://schemas.openxmlformats.org/officeDocument/2006/math">
                    <m:r>
                      <a:rPr lang="en-US" sz="2800" b="0" i="1" smtClean="0">
                        <a:solidFill>
                          <a:schemeClr val="accent1">
                            <a:lumMod val="75000"/>
                          </a:schemeClr>
                        </a:solidFill>
                        <a:latin typeface="Cambria Math" panose="02040503050406030204" pitchFamily="18" charset="0"/>
                      </a:rPr>
                      <m:t>0</m:t>
                    </m:r>
                    <m:r>
                      <a:rPr lang="en-US" sz="2800" b="0" i="1" smtClean="0">
                        <a:solidFill>
                          <a:schemeClr val="accent1">
                            <a:lumMod val="75000"/>
                          </a:schemeClr>
                        </a:solidFill>
                        <a:latin typeface="Cambria Math" panose="02040503050406030204" pitchFamily="18" charset="0"/>
                        <a:ea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𝑥</m:t>
                    </m:r>
                    <m:d>
                      <m:dPr>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𝑖</m:t>
                        </m:r>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𝑗</m:t>
                        </m:r>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𝑘</m:t>
                        </m:r>
                      </m:e>
                    </m:d>
                    <m:r>
                      <a:rPr lang="en-US" sz="2800" i="1">
                        <a:solidFill>
                          <a:schemeClr val="accent1">
                            <a:lumMod val="75000"/>
                          </a:schemeClr>
                        </a:solidFill>
                        <a:latin typeface="Cambria Math" panose="02040503050406030204" pitchFamily="18" charset="0"/>
                        <a:ea typeface="Cambria Math" panose="02040503050406030204" pitchFamily="18" charset="0"/>
                      </a:rPr>
                      <m:t>≤</m:t>
                    </m:r>
                    <m:r>
                      <a:rPr lang="en-US" sz="2800" b="0" i="1" smtClean="0">
                        <a:solidFill>
                          <a:schemeClr val="accent1">
                            <a:lumMod val="75000"/>
                          </a:schemeClr>
                        </a:solidFill>
                        <a:latin typeface="Cambria Math" panose="02040503050406030204" pitchFamily="18" charset="0"/>
                        <a:ea typeface="Cambria Math" panose="02040503050406030204" pitchFamily="18" charset="0"/>
                      </a:rPr>
                      <m:t>𝑡𝑒𝑎𝑐</m:t>
                    </m:r>
                    <m:r>
                      <a:rPr lang="en-US" sz="2800" b="0" i="1" smtClean="0">
                        <a:solidFill>
                          <a:schemeClr val="accent1">
                            <a:lumMod val="75000"/>
                          </a:schemeClr>
                        </a:solidFill>
                        <a:latin typeface="Cambria Math" panose="02040503050406030204" pitchFamily="18" charset="0"/>
                        <a:ea typeface="Cambria Math" panose="02040503050406030204" pitchFamily="18" charset="0"/>
                      </a:rPr>
                      <m:t>h</m:t>
                    </m:r>
                    <m:r>
                      <a:rPr lang="en-US" sz="2800" i="1">
                        <a:solidFill>
                          <a:schemeClr val="accent1">
                            <a:lumMod val="75000"/>
                          </a:schemeClr>
                        </a:solidFill>
                        <a:latin typeface="Cambria Math" panose="02040503050406030204" pitchFamily="18" charset="0"/>
                        <a:ea typeface="Cambria Math" panose="02040503050406030204" pitchFamily="18" charset="0"/>
                      </a:rPr>
                      <m:t>_</m:t>
                    </m:r>
                    <m:r>
                      <a:rPr lang="en-US" sz="2800" i="1">
                        <a:solidFill>
                          <a:schemeClr val="accent1">
                            <a:lumMod val="75000"/>
                          </a:schemeClr>
                        </a:solidFill>
                        <a:latin typeface="Cambria Math" panose="02040503050406030204" pitchFamily="18" charset="0"/>
                        <a:ea typeface="Cambria Math" panose="02040503050406030204" pitchFamily="18" charset="0"/>
                      </a:rPr>
                      <m:t>𝑐𝑙𝑎𝑠𝑠</m:t>
                    </m:r>
                    <m:r>
                      <a:rPr lang="en-US" sz="2800" i="1" smtClean="0">
                        <a:solidFill>
                          <a:schemeClr val="accent1">
                            <a:lumMod val="75000"/>
                          </a:schemeClr>
                        </a:solidFill>
                        <a:latin typeface="Cambria Math" panose="02040503050406030204" pitchFamily="18" charset="0"/>
                        <a:ea typeface="Cambria Math" panose="02040503050406030204" pitchFamily="18" charset="0"/>
                      </a:rPr>
                      <m:t>(</m:t>
                    </m:r>
                    <m:r>
                      <a:rPr lang="en-US" sz="2800" b="0" i="1" smtClean="0">
                        <a:solidFill>
                          <a:schemeClr val="accent1">
                            <a:lumMod val="75000"/>
                          </a:schemeClr>
                        </a:solidFill>
                        <a:latin typeface="Cambria Math" panose="02040503050406030204" pitchFamily="18" charset="0"/>
                        <a:ea typeface="Cambria Math" panose="02040503050406030204" pitchFamily="18" charset="0"/>
                      </a:rPr>
                      <m:t>𝑘</m:t>
                    </m:r>
                    <m:r>
                      <a:rPr lang="en-US" sz="2800" b="0" i="1" smtClean="0">
                        <a:solidFill>
                          <a:schemeClr val="accent1">
                            <a:lumMod val="75000"/>
                          </a:schemeClr>
                        </a:solidFill>
                        <a:latin typeface="Cambria Math" panose="02040503050406030204" pitchFamily="18" charset="0"/>
                        <a:ea typeface="Cambria Math" panose="02040503050406030204" pitchFamily="18" charset="0"/>
                      </a:rPr>
                      <m:t>,</m:t>
                    </m:r>
                    <m:r>
                      <a:rPr lang="en-US" sz="2800" b="0" i="1" smtClean="0">
                        <a:solidFill>
                          <a:schemeClr val="accent1">
                            <a:lumMod val="75000"/>
                          </a:schemeClr>
                        </a:solidFill>
                        <a:latin typeface="Cambria Math" panose="02040503050406030204" pitchFamily="18" charset="0"/>
                        <a:ea typeface="Cambria Math" panose="02040503050406030204" pitchFamily="18" charset="0"/>
                      </a:rPr>
                      <m:t>𝑗</m:t>
                    </m:r>
                    <m:r>
                      <a:rPr lang="en-US" sz="2800" b="0" i="1" smtClean="0">
                        <a:solidFill>
                          <a:schemeClr val="accent1">
                            <a:lumMod val="75000"/>
                          </a:schemeClr>
                        </a:solidFill>
                        <a:latin typeface="Cambria Math" panose="02040503050406030204" pitchFamily="18" charset="0"/>
                        <a:ea typeface="Cambria Math" panose="02040503050406030204" pitchFamily="18" charset="0"/>
                      </a:rPr>
                      <m:t>)</m:t>
                    </m:r>
                  </m:oMath>
                </a14:m>
                <a:endParaRPr lang="en-US" sz="2400"/>
              </a:p>
              <a:p>
                <a:pPr marL="342900" indent="-342900" algn="just">
                  <a:lnSpc>
                    <a:spcPct val="150000"/>
                  </a:lnSpc>
                  <a:buFontTx/>
                  <a:buChar char="-"/>
                </a:pPr>
                <a:r>
                  <a:rPr lang="en-US" sz="2400" i="1" err="1"/>
                  <a:t>Mỗi</a:t>
                </a:r>
                <a:r>
                  <a:rPr lang="en-US" sz="2400" i="1"/>
                  <a:t> </a:t>
                </a:r>
                <a:r>
                  <a:rPr lang="en-US" sz="2400" i="1" err="1"/>
                  <a:t>lớp-môn</a:t>
                </a:r>
                <a:r>
                  <a:rPr lang="en-US" sz="2400" i="1"/>
                  <a:t> </a:t>
                </a:r>
                <a:r>
                  <a:rPr lang="en-US" sz="2400" i="1" err="1"/>
                  <a:t>phải</a:t>
                </a:r>
                <a:r>
                  <a:rPr lang="en-US" sz="2400" i="1"/>
                  <a:t> </a:t>
                </a:r>
                <a:r>
                  <a:rPr lang="en-US" sz="2400" i="1" err="1"/>
                  <a:t>được</a:t>
                </a:r>
                <a:r>
                  <a:rPr lang="en-US" sz="2400" i="1"/>
                  <a:t> </a:t>
                </a:r>
                <a:r>
                  <a:rPr lang="en-US" sz="2400" i="1" err="1"/>
                  <a:t>phân</a:t>
                </a:r>
                <a:r>
                  <a:rPr lang="en-US" sz="2400" i="1"/>
                  <a:t> </a:t>
                </a:r>
                <a:r>
                  <a:rPr lang="en-US" sz="2400" i="1" err="1"/>
                  <a:t>thời</a:t>
                </a:r>
                <a:r>
                  <a:rPr lang="en-US" sz="2400" i="1"/>
                  <a:t> </a:t>
                </a:r>
                <a:r>
                  <a:rPr lang="en-US" sz="2400" i="1" err="1"/>
                  <a:t>gian</a:t>
                </a:r>
                <a:r>
                  <a:rPr lang="en-US" sz="2400" i="1"/>
                  <a:t> </a:t>
                </a:r>
                <a:r>
                  <a:rPr lang="en-US" sz="2400" i="1" err="1"/>
                  <a:t>vào</a:t>
                </a:r>
                <a:r>
                  <a:rPr lang="en-US" sz="2400" i="1"/>
                  <a:t> </a:t>
                </a:r>
                <a:r>
                  <a:rPr lang="en-US" sz="2400" i="1" err="1"/>
                  <a:t>cùng</a:t>
                </a:r>
                <a:r>
                  <a:rPr lang="en-US" sz="2400" i="1"/>
                  <a:t> </a:t>
                </a:r>
                <a:r>
                  <a:rPr lang="en-US" sz="2400" i="1" err="1"/>
                  <a:t>một</a:t>
                </a:r>
                <a:r>
                  <a:rPr lang="en-US" sz="2400" i="1"/>
                  <a:t> </a:t>
                </a:r>
                <a:r>
                  <a:rPr lang="en-US" sz="2400" i="1" err="1"/>
                  <a:t>buổi</a:t>
                </a:r>
                <a:endParaRPr lang="en-US" sz="2400" i="1"/>
              </a:p>
              <a:p>
                <a:pPr algn="ctr">
                  <a:lnSpc>
                    <a:spcPct val="150000"/>
                  </a:lnSpc>
                  <a:spcBef>
                    <a:spcPts val="1200"/>
                  </a:spcBef>
                  <a:spcAft>
                    <a:spcPts val="1200"/>
                  </a:spcAft>
                </a:pPr>
                <a14:m>
                  <m:oMath xmlns:m="http://schemas.openxmlformats.org/officeDocument/2006/math">
                    <m:r>
                      <a:rPr lang="en-US" sz="3200" b="0" i="1" smtClean="0">
                        <a:solidFill>
                          <a:schemeClr val="accent1">
                            <a:lumMod val="75000"/>
                          </a:schemeClr>
                        </a:solidFill>
                        <a:latin typeface="Cambria Math" panose="02040503050406030204" pitchFamily="18" charset="0"/>
                        <a:ea typeface="Cambria Math" panose="02040503050406030204" pitchFamily="18" charset="0"/>
                      </a:rPr>
                      <m:t>0</m:t>
                    </m:r>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r>
                      <a:rPr lang="en-US" sz="3200" i="1">
                        <a:solidFill>
                          <a:schemeClr val="accent1">
                            <a:lumMod val="75000"/>
                          </a:schemeClr>
                        </a:solidFill>
                        <a:latin typeface="Cambria Math" panose="02040503050406030204" pitchFamily="18" charset="0"/>
                      </a:rPr>
                      <m:t>𝑧</m:t>
                    </m:r>
                    <m:d>
                      <m:dPr>
                        <m:ctrlPr>
                          <a:rPr lang="en-US" sz="3200" i="1">
                            <a:solidFill>
                              <a:schemeClr val="accent1">
                                <a:lumMod val="75000"/>
                              </a:schemeClr>
                            </a:solidFill>
                            <a:latin typeface="Cambria Math" panose="02040503050406030204" pitchFamily="18" charset="0"/>
                          </a:rPr>
                        </m:ctrlPr>
                      </m:dPr>
                      <m:e>
                        <m:r>
                          <a:rPr lang="en-US" sz="3200" i="1">
                            <a:solidFill>
                              <a:schemeClr val="accent1">
                                <a:lumMod val="75000"/>
                              </a:schemeClr>
                            </a:solidFill>
                            <a:latin typeface="Cambria Math" panose="02040503050406030204" pitchFamily="18" charset="0"/>
                          </a:rPr>
                          <m:t>𝑖</m:t>
                        </m:r>
                        <m:r>
                          <a:rPr lang="en-US" sz="3200" i="1">
                            <a:solidFill>
                              <a:schemeClr val="accent1">
                                <a:lumMod val="75000"/>
                              </a:schemeClr>
                            </a:solidFill>
                            <a:latin typeface="Cambria Math" panose="02040503050406030204" pitchFamily="18" charset="0"/>
                          </a:rPr>
                          <m:t>,</m:t>
                        </m:r>
                        <m:r>
                          <a:rPr lang="en-US" sz="3200" i="1">
                            <a:solidFill>
                              <a:schemeClr val="accent1">
                                <a:lumMod val="75000"/>
                              </a:schemeClr>
                            </a:solidFill>
                            <a:latin typeface="Cambria Math" panose="02040503050406030204" pitchFamily="18" charset="0"/>
                          </a:rPr>
                          <m:t>𝑗</m:t>
                        </m:r>
                      </m:e>
                    </m:d>
                    <m:r>
                      <a:rPr lang="en-US" sz="3200" i="1" smtClean="0">
                        <a:solidFill>
                          <a:schemeClr val="accent1">
                            <a:lumMod val="75000"/>
                          </a:schemeClr>
                        </a:solidFill>
                        <a:latin typeface="Cambria Math" panose="02040503050406030204" pitchFamily="18" charset="0"/>
                        <a:ea typeface="Cambria Math" panose="02040503050406030204" pitchFamily="18" charset="0"/>
                      </a:rPr>
                      <m:t>≤</m:t>
                    </m:r>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𝑁𝑢𝑚</m:t>
                    </m:r>
                    <m:r>
                      <a:rPr lang="en-US" sz="3200" b="0" i="1" smtClean="0">
                        <a:solidFill>
                          <a:schemeClr val="accent1">
                            <a:lumMod val="75000"/>
                          </a:schemeClr>
                        </a:solidFill>
                        <a:latin typeface="Cambria Math" panose="02040503050406030204" pitchFamily="18" charset="0"/>
                        <a:ea typeface="Cambria Math" panose="02040503050406030204" pitchFamily="18" charset="0"/>
                      </a:rPr>
                      <m:t>_</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𝑜𝑓</m:t>
                    </m:r>
                    <m:r>
                      <a:rPr lang="en-US" sz="3200" b="0" i="1" smtClean="0">
                        <a:solidFill>
                          <a:schemeClr val="accent1">
                            <a:lumMod val="75000"/>
                          </a:schemeClr>
                        </a:solidFill>
                        <a:latin typeface="Cambria Math" panose="02040503050406030204" pitchFamily="18" charset="0"/>
                        <a:ea typeface="Cambria Math" panose="02040503050406030204" pitchFamily="18" charset="0"/>
                      </a:rPr>
                      <m:t>_</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𝑙𝑒𝑠𝑠𝑜𝑛</m:t>
                    </m:r>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𝑆𝑢𝑏</m:t>
                    </m:r>
                    <m:r>
                      <a:rPr lang="en-US" sz="3200" b="0" i="1" smtClean="0">
                        <a:solidFill>
                          <a:schemeClr val="accent1">
                            <a:lumMod val="75000"/>
                          </a:schemeClr>
                        </a:solidFill>
                        <a:latin typeface="Cambria Math" panose="02040503050406030204" pitchFamily="18" charset="0"/>
                        <a:ea typeface="Cambria Math" panose="02040503050406030204" pitchFamily="18" charset="0"/>
                      </a:rPr>
                      <m:t>_</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𝑐𝑟𝑒𝑑𝑖𝑡</m:t>
                    </m:r>
                    <m:r>
                      <a:rPr lang="en-US" sz="3200" b="0" i="1" smtClean="0">
                        <a:solidFill>
                          <a:schemeClr val="accent1">
                            <a:lumMod val="75000"/>
                          </a:schemeClr>
                        </a:solidFill>
                        <a:latin typeface="Cambria Math" panose="02040503050406030204" pitchFamily="18" charset="0"/>
                        <a:ea typeface="Cambria Math" panose="02040503050406030204" pitchFamily="18" charset="0"/>
                      </a:rPr>
                      <m:t>)</m:t>
                    </m:r>
                  </m:oMath>
                </a14:m>
                <a:r>
                  <a:rPr lang="en-US" sz="2400" i="1"/>
                  <a:t>     </a:t>
                </a:r>
                <a14:m>
                  <m:oMath xmlns:m="http://schemas.openxmlformats.org/officeDocument/2006/math">
                    <m:r>
                      <a:rPr lang="en-US" sz="2800" b="0" i="1" smtClean="0">
                        <a:solidFill>
                          <a:schemeClr val="accent1">
                            <a:lumMod val="75000"/>
                          </a:schemeClr>
                        </a:solidFill>
                        <a:latin typeface="Cambria Math" panose="02040503050406030204" pitchFamily="18" charset="0"/>
                        <a:ea typeface="Cambria Math" panose="02040503050406030204" pitchFamily="18" charset="0"/>
                      </a:rPr>
                      <m:t>(</m:t>
                    </m:r>
                    <m:r>
                      <a:rPr lang="en-US" sz="2800" i="1">
                        <a:solidFill>
                          <a:schemeClr val="accent1">
                            <a:lumMod val="75000"/>
                          </a:schemeClr>
                        </a:solidFill>
                        <a:latin typeface="Cambria Math" panose="02040503050406030204" pitchFamily="18" charset="0"/>
                        <a:ea typeface="Cambria Math" panose="02040503050406030204" pitchFamily="18" charset="0"/>
                      </a:rPr>
                      <m:t>∀</m:t>
                    </m:r>
                    <m:r>
                      <a:rPr lang="en-US" sz="2800" i="1">
                        <a:solidFill>
                          <a:schemeClr val="accent1">
                            <a:lumMod val="75000"/>
                          </a:schemeClr>
                        </a:solidFill>
                        <a:latin typeface="Cambria Math" panose="02040503050406030204" pitchFamily="18" charset="0"/>
                        <a:ea typeface="Cambria Math" panose="02040503050406030204" pitchFamily="18" charset="0"/>
                      </a:rPr>
                      <m:t>𝑖</m:t>
                    </m:r>
                    <m:r>
                      <a:rPr lang="en-US" sz="2800" i="1">
                        <a:solidFill>
                          <a:schemeClr val="accent1">
                            <a:lumMod val="75000"/>
                          </a:schemeClr>
                        </a:solidFill>
                        <a:latin typeface="Cambria Math" panose="02040503050406030204" pitchFamily="18" charset="0"/>
                        <a:ea typeface="Cambria Math" panose="02040503050406030204" pitchFamily="18" charset="0"/>
                      </a:rPr>
                      <m:t>,</m:t>
                    </m:r>
                    <m:r>
                      <a:rPr lang="en-US" sz="2800" i="1">
                        <a:solidFill>
                          <a:schemeClr val="accent1">
                            <a:lumMod val="75000"/>
                          </a:schemeClr>
                        </a:solidFill>
                        <a:latin typeface="Cambria Math" panose="02040503050406030204" pitchFamily="18" charset="0"/>
                        <a:ea typeface="Cambria Math" panose="02040503050406030204" pitchFamily="18" charset="0"/>
                      </a:rPr>
                      <m:t>𝑗</m:t>
                    </m:r>
                    <m:r>
                      <a:rPr lang="en-US" sz="2800" b="0" i="1" smtClean="0">
                        <a:solidFill>
                          <a:schemeClr val="accent1">
                            <a:lumMod val="75000"/>
                          </a:schemeClr>
                        </a:solidFill>
                        <a:latin typeface="Cambria Math" panose="02040503050406030204" pitchFamily="18" charset="0"/>
                        <a:ea typeface="Cambria Math" panose="02040503050406030204" pitchFamily="18" charset="0"/>
                      </a:rPr>
                      <m:t>)</m:t>
                    </m:r>
                  </m:oMath>
                </a14:m>
                <a:endParaRPr lang="en-US" sz="2400" i="1"/>
              </a:p>
            </p:txBody>
          </p:sp>
        </mc:Choice>
        <mc:Fallback xmlns="">
          <p:sp>
            <p:nvSpPr>
              <p:cNvPr id="13" name="Subtitle 1">
                <a:extLst>
                  <a:ext uri="{FF2B5EF4-FFF2-40B4-BE49-F238E27FC236}">
                    <a16:creationId xmlns:a16="http://schemas.microsoft.com/office/drawing/2014/main" id="{C8E5F261-296E-490F-B920-A115247A05A0}"/>
                  </a:ext>
                </a:extLst>
              </p:cNvPr>
              <p:cNvSpPr>
                <a:spLocks noGrp="1" noRot="1" noChangeAspect="1" noMove="1" noResize="1" noEditPoints="1" noAdjustHandles="1" noChangeArrowheads="1" noChangeShapeType="1" noTextEdit="1"/>
              </p:cNvSpPr>
              <p:nvPr>
                <p:ph type="subTitle"/>
              </p:nvPr>
            </p:nvSpPr>
            <p:spPr>
              <a:xfrm>
                <a:off x="339001" y="1189704"/>
                <a:ext cx="11214023" cy="4598213"/>
              </a:xfrm>
              <a:blipFill>
                <a:blip r:embed="rId2"/>
                <a:stretch>
                  <a:fillRect l="-1686"/>
                </a:stretch>
              </a:blipFill>
            </p:spPr>
            <p:txBody>
              <a:bodyPr/>
              <a:lstStyle/>
              <a:p>
                <a:r>
                  <a:rPr lang="vi-VN">
                    <a:noFill/>
                  </a:rPr>
                  <a:t> </a:t>
                </a:r>
              </a:p>
            </p:txBody>
          </p:sp>
        </mc:Fallback>
      </mc:AlternateContent>
    </p:spTree>
    <p:extLst>
      <p:ext uri="{BB962C8B-B14F-4D97-AF65-F5344CB8AC3E}">
        <p14:creationId xmlns:p14="http://schemas.microsoft.com/office/powerpoint/2010/main" val="494701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2.3. IP</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56746" y="2107778"/>
            <a:ext cx="11007667" cy="565746"/>
          </a:xfrm>
        </p:spPr>
        <p:txBody>
          <a:bodyPr/>
          <a:lstStyle/>
          <a:p>
            <a:pPr algn="just">
              <a:lnSpc>
                <a:spcPct val="120000"/>
              </a:lnSpc>
            </a:pPr>
            <a:r>
              <a:rPr lang="en-US" sz="2400"/>
              <a:t>2.3.4. </a:t>
            </a:r>
            <a:r>
              <a:rPr lang="en-US" sz="2400" err="1"/>
              <a:t>Ràng</a:t>
            </a:r>
            <a:r>
              <a:rPr lang="en-US" sz="2400"/>
              <a:t> </a:t>
            </a:r>
            <a:r>
              <a:rPr lang="en-US" sz="2400" err="1"/>
              <a:t>buộc</a:t>
            </a:r>
            <a:r>
              <a:rPr lang="en-US" sz="2400"/>
              <a:t> (IP)</a:t>
            </a:r>
          </a:p>
          <a:p>
            <a:pPr marL="342900" indent="-342900" algn="just">
              <a:lnSpc>
                <a:spcPct val="100000"/>
              </a:lnSpc>
              <a:buFontTx/>
              <a:buChar char="-"/>
            </a:pPr>
            <a:r>
              <a:rPr lang="en-US" sz="2400" i="1" err="1"/>
              <a:t>Không</a:t>
            </a:r>
            <a:r>
              <a:rPr lang="en-US" sz="2400" i="1"/>
              <a:t> </a:t>
            </a:r>
            <a:r>
              <a:rPr lang="en-US" sz="2400" i="1" err="1"/>
              <a:t>chồng</a:t>
            </a:r>
            <a:r>
              <a:rPr lang="en-US" sz="2400" i="1"/>
              <a:t> </a:t>
            </a:r>
            <a:r>
              <a:rPr lang="en-US" sz="2400" i="1" err="1"/>
              <a:t>lấn</a:t>
            </a:r>
            <a:r>
              <a:rPr lang="en-US" sz="2400" i="1"/>
              <a:t>: 1 GV/</a:t>
            </a:r>
            <a:r>
              <a:rPr lang="en-US" sz="2400" i="1" err="1"/>
              <a:t>lớp</a:t>
            </a:r>
            <a:r>
              <a:rPr lang="en-US" sz="2400" i="1"/>
              <a:t> </a:t>
            </a:r>
            <a:r>
              <a:rPr lang="en-US" sz="2400" i="1" err="1"/>
              <a:t>không</a:t>
            </a:r>
            <a:r>
              <a:rPr lang="en-US" sz="2400" i="1"/>
              <a:t> </a:t>
            </a:r>
            <a:r>
              <a:rPr lang="en-US" sz="2400" i="1" err="1"/>
              <a:t>thể</a:t>
            </a:r>
            <a:r>
              <a:rPr lang="en-US" sz="2400" i="1"/>
              <a:t> </a:t>
            </a:r>
            <a:r>
              <a:rPr lang="en-US" sz="2400" i="1" err="1"/>
              <a:t>dạy</a:t>
            </a:r>
            <a:r>
              <a:rPr lang="en-US" sz="2400" i="1"/>
              <a:t>/</a:t>
            </a:r>
            <a:r>
              <a:rPr lang="en-US" sz="2400" i="1" err="1"/>
              <a:t>học</a:t>
            </a:r>
            <a:r>
              <a:rPr lang="en-US" sz="2400" i="1"/>
              <a:t> 2 </a:t>
            </a:r>
            <a:r>
              <a:rPr lang="en-US" sz="2400" i="1" err="1"/>
              <a:t>lớp-môn</a:t>
            </a:r>
            <a:r>
              <a:rPr lang="en-US" sz="2400" i="1"/>
              <a:t> </a:t>
            </a:r>
            <a:r>
              <a:rPr lang="en-US" sz="2400" i="1" err="1"/>
              <a:t>cùng</a:t>
            </a:r>
            <a:r>
              <a:rPr lang="en-US" sz="2400" i="1"/>
              <a:t> </a:t>
            </a:r>
            <a:r>
              <a:rPr lang="en-US" sz="2400" i="1" err="1"/>
              <a:t>ngày</a:t>
            </a:r>
            <a:r>
              <a:rPr lang="en-US" sz="2400" i="1"/>
              <a:t>, </a:t>
            </a:r>
            <a:r>
              <a:rPr lang="en-US" sz="2400" i="1" err="1"/>
              <a:t>tiết</a:t>
            </a:r>
            <a:r>
              <a:rPr lang="en-US" sz="2400" i="1"/>
              <a:t>:</a:t>
            </a:r>
          </a:p>
          <a:p>
            <a:pPr algn="ctr">
              <a:lnSpc>
                <a:spcPct val="100000"/>
              </a:lnSpc>
              <a:spcBef>
                <a:spcPts val="1200"/>
              </a:spcBef>
              <a:spcAft>
                <a:spcPts val="1200"/>
              </a:spcAft>
            </a:pPr>
            <a:endParaRPr lang="en-US" sz="2800" b="0" i="1">
              <a:solidFill>
                <a:schemeClr val="accent1">
                  <a:lumMod val="75000"/>
                </a:schemeClr>
              </a:solidFill>
              <a:latin typeface="Cambria Math" panose="02040503050406030204" pitchFamily="18" charset="0"/>
            </a:endParaRPr>
          </a:p>
          <a:p>
            <a:pPr algn="just">
              <a:lnSpc>
                <a:spcPct val="120000"/>
              </a:lnSpc>
              <a:spcBef>
                <a:spcPts val="1200"/>
              </a:spcBef>
              <a:spcAft>
                <a:spcPts val="1200"/>
              </a:spcAft>
            </a:pPr>
            <a:endParaRPr lang="en-US" sz="3200">
              <a:solidFill>
                <a:schemeClr val="accent1">
                  <a:lumMod val="75000"/>
                </a:schemeClr>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E4E3F2B-85ED-4F83-B8FD-2F7C3F4F1F45}"/>
                  </a:ext>
                </a:extLst>
              </p:cNvPr>
              <p:cNvSpPr txBox="1"/>
              <p:nvPr/>
            </p:nvSpPr>
            <p:spPr>
              <a:xfrm>
                <a:off x="213444" y="2417326"/>
                <a:ext cx="6032544" cy="3780522"/>
              </a:xfrm>
              <a:prstGeom prst="rect">
                <a:avLst/>
              </a:prstGeom>
              <a:noFill/>
            </p:spPr>
            <p:txBody>
              <a:bodyPr wrap="square" rtlCol="0">
                <a:spAutoFit/>
              </a:bodyPr>
              <a:lstStyle/>
              <a:p>
                <a:pPr lvl="0" algn="just">
                  <a:lnSpc>
                    <a:spcPct val="150000"/>
                  </a:lnSpc>
                  <a:defRPr/>
                </a:pPr>
                <a14:m>
                  <m:oMathPara xmlns:m="http://schemas.openxmlformats.org/officeDocument/2006/math">
                    <m:oMathParaPr>
                      <m:jc m:val="left"/>
                    </m:oMathParaPr>
                    <m:oMath xmlns:m="http://schemas.openxmlformats.org/officeDocument/2006/math">
                      <m:r>
                        <a:rPr lang="el-GR" sz="2400" b="1" i="1" smtClean="0">
                          <a:solidFill>
                            <a:schemeClr val="accent1">
                              <a:lumMod val="75000"/>
                            </a:schemeClr>
                          </a:solidFill>
                          <a:latin typeface="Cambria Math" panose="02040503050406030204" pitchFamily="18" charset="0"/>
                        </a:rPr>
                        <m:t>𝜶</m:t>
                      </m:r>
                      <m:r>
                        <a:rPr lang="el-GR" sz="2400" b="1" i="1" smtClean="0">
                          <a:solidFill>
                            <a:schemeClr val="accent1">
                              <a:lumMod val="75000"/>
                            </a:schemeClr>
                          </a:solidFill>
                          <a:latin typeface="Cambria Math" panose="02040503050406030204" pitchFamily="18" charset="0"/>
                        </a:rPr>
                        <m:t>, </m:t>
                      </m:r>
                      <m:r>
                        <a:rPr lang="el-GR" sz="2400" b="1" i="1" smtClean="0">
                          <a:solidFill>
                            <a:schemeClr val="accent1">
                              <a:lumMod val="75000"/>
                            </a:schemeClr>
                          </a:solidFill>
                          <a:latin typeface="Cambria Math" panose="02040503050406030204" pitchFamily="18" charset="0"/>
                        </a:rPr>
                        <m:t>𝜷</m:t>
                      </m:r>
                      <m:r>
                        <a:rPr lang="el-GR" sz="2400" b="1" i="1" smtClean="0">
                          <a:solidFill>
                            <a:schemeClr val="accent1">
                              <a:lumMod val="75000"/>
                            </a:schemeClr>
                          </a:solidFill>
                          <a:latin typeface="Cambria Math" panose="02040503050406030204" pitchFamily="18" charset="0"/>
                          <a:ea typeface="Cambria Math" panose="02040503050406030204" pitchFamily="18" charset="0"/>
                        </a:rPr>
                        <m:t>∈</m:t>
                      </m:r>
                      <m:d>
                        <m:dPr>
                          <m:begChr m:val="{"/>
                          <m:endChr m:val="}"/>
                          <m:ctrlPr>
                            <a:rPr lang="en-US" sz="2400" b="1" i="1" smtClean="0">
                              <a:solidFill>
                                <a:schemeClr val="accent1">
                                  <a:lumMod val="75000"/>
                                </a:schemeClr>
                              </a:solidFill>
                              <a:latin typeface="Cambria Math" panose="02040503050406030204" pitchFamily="18" charset="0"/>
                              <a:ea typeface="Cambria Math" panose="02040503050406030204" pitchFamily="18" charset="0"/>
                            </a:rPr>
                          </m:ctrlPr>
                        </m:dPr>
                        <m:e>
                          <m:r>
                            <a:rPr lang="en-US" sz="2400" b="1" i="1" smtClean="0">
                              <a:solidFill>
                                <a:schemeClr val="accent1">
                                  <a:lumMod val="75000"/>
                                </a:schemeClr>
                              </a:solidFill>
                              <a:latin typeface="Cambria Math" panose="02040503050406030204" pitchFamily="18" charset="0"/>
                              <a:ea typeface="Cambria Math" panose="02040503050406030204" pitchFamily="18" charset="0"/>
                            </a:rPr>
                            <m:t>𝟎</m:t>
                          </m:r>
                          <m:r>
                            <a:rPr lang="en-US" sz="2400" b="1" i="1" smtClean="0">
                              <a:solidFill>
                                <a:schemeClr val="accent1">
                                  <a:lumMod val="75000"/>
                                </a:schemeClr>
                              </a:solidFill>
                              <a:latin typeface="Cambria Math" panose="02040503050406030204" pitchFamily="18" charset="0"/>
                              <a:ea typeface="Cambria Math" panose="02040503050406030204" pitchFamily="18" charset="0"/>
                            </a:rPr>
                            <m:t>;</m:t>
                          </m:r>
                          <m:r>
                            <a:rPr lang="en-US" sz="2400" b="1" i="1" smtClean="0">
                              <a:solidFill>
                                <a:schemeClr val="accent1">
                                  <a:lumMod val="75000"/>
                                </a:schemeClr>
                              </a:solidFill>
                              <a:latin typeface="Cambria Math" panose="02040503050406030204" pitchFamily="18" charset="0"/>
                              <a:ea typeface="Cambria Math" panose="02040503050406030204" pitchFamily="18" charset="0"/>
                            </a:rPr>
                            <m:t>𝟏</m:t>
                          </m:r>
                        </m:e>
                      </m:d>
                      <m:r>
                        <a:rPr lang="en-US" sz="2400" b="1" i="1" smtClean="0">
                          <a:solidFill>
                            <a:schemeClr val="accent1">
                              <a:lumMod val="75000"/>
                            </a:schemeClr>
                          </a:solidFill>
                          <a:latin typeface="Cambria Math" panose="02040503050406030204" pitchFamily="18" charset="0"/>
                          <a:ea typeface="Cambria Math" panose="02040503050406030204" pitchFamily="18" charset="0"/>
                        </a:rPr>
                        <m:t>; </m:t>
                      </m:r>
                      <m:r>
                        <a:rPr lang="en-US" sz="2400" b="1" i="1">
                          <a:solidFill>
                            <a:srgbClr val="4472C4">
                              <a:lumMod val="75000"/>
                            </a:srgbClr>
                          </a:solidFill>
                          <a:latin typeface="Cambria Math" panose="02040503050406030204" pitchFamily="18" charset="0"/>
                          <a:ea typeface="Cambria Math" panose="02040503050406030204" pitchFamily="18" charset="0"/>
                        </a:rPr>
                        <m:t>∀</m:t>
                      </m:r>
                      <m:sSub>
                        <m:sSubPr>
                          <m:ctrlPr>
                            <a:rPr lang="en-US" sz="2400" b="1" i="1">
                              <a:solidFill>
                                <a:srgbClr val="4472C4">
                                  <a:lumMod val="75000"/>
                                </a:srgbClr>
                              </a:solidFill>
                              <a:latin typeface="Cambria Math" panose="02040503050406030204" pitchFamily="18" charset="0"/>
                              <a:ea typeface="Cambria Math" panose="02040503050406030204" pitchFamily="18" charset="0"/>
                            </a:rPr>
                          </m:ctrlPr>
                        </m:sSubPr>
                        <m:e>
                          <m:r>
                            <a:rPr lang="en-US" sz="2400" b="1" i="1">
                              <a:solidFill>
                                <a:srgbClr val="4472C4">
                                  <a:lumMod val="75000"/>
                                </a:srgbClr>
                              </a:solidFill>
                              <a:latin typeface="Cambria Math" panose="02040503050406030204" pitchFamily="18" charset="0"/>
                              <a:ea typeface="Cambria Math" panose="02040503050406030204" pitchFamily="18" charset="0"/>
                            </a:rPr>
                            <m:t>𝒊</m:t>
                          </m:r>
                        </m:e>
                        <m:sub>
                          <m:r>
                            <a:rPr lang="en-US" sz="2400" b="1" i="1">
                              <a:solidFill>
                                <a:srgbClr val="4472C4">
                                  <a:lumMod val="75000"/>
                                </a:srgbClr>
                              </a:solidFill>
                              <a:latin typeface="Cambria Math" panose="02040503050406030204" pitchFamily="18" charset="0"/>
                              <a:ea typeface="Cambria Math" panose="02040503050406030204" pitchFamily="18" charset="0"/>
                            </a:rPr>
                            <m:t>𝟏</m:t>
                          </m:r>
                        </m:sub>
                      </m:sSub>
                      <m:r>
                        <a:rPr lang="en-US" sz="2400" b="1" i="1">
                          <a:solidFill>
                            <a:srgbClr val="4472C4">
                              <a:lumMod val="75000"/>
                            </a:srgbClr>
                          </a:solidFill>
                          <a:latin typeface="Cambria Math" panose="02040503050406030204" pitchFamily="18" charset="0"/>
                          <a:ea typeface="Cambria Math" panose="02040503050406030204" pitchFamily="18" charset="0"/>
                        </a:rPr>
                        <m:t>,</m:t>
                      </m:r>
                      <m:sSub>
                        <m:sSubPr>
                          <m:ctrlPr>
                            <a:rPr lang="en-US" sz="2400" b="1" i="1">
                              <a:solidFill>
                                <a:srgbClr val="4472C4">
                                  <a:lumMod val="75000"/>
                                </a:srgbClr>
                              </a:solidFill>
                              <a:latin typeface="Cambria Math" panose="02040503050406030204" pitchFamily="18" charset="0"/>
                              <a:ea typeface="Cambria Math" panose="02040503050406030204" pitchFamily="18" charset="0"/>
                            </a:rPr>
                          </m:ctrlPr>
                        </m:sSubPr>
                        <m:e>
                          <m:r>
                            <a:rPr lang="en-US" sz="2400" b="1" i="1">
                              <a:solidFill>
                                <a:srgbClr val="4472C4">
                                  <a:lumMod val="75000"/>
                                </a:srgbClr>
                              </a:solidFill>
                              <a:latin typeface="Cambria Math" panose="02040503050406030204" pitchFamily="18" charset="0"/>
                              <a:ea typeface="Cambria Math" panose="02040503050406030204" pitchFamily="18" charset="0"/>
                            </a:rPr>
                            <m:t>𝒊</m:t>
                          </m:r>
                        </m:e>
                        <m:sub>
                          <m:r>
                            <a:rPr lang="en-US" sz="2400" b="1" i="1">
                              <a:solidFill>
                                <a:srgbClr val="4472C4">
                                  <a:lumMod val="75000"/>
                                </a:srgbClr>
                              </a:solidFill>
                              <a:latin typeface="Cambria Math" panose="02040503050406030204" pitchFamily="18" charset="0"/>
                              <a:ea typeface="Cambria Math" panose="02040503050406030204" pitchFamily="18" charset="0"/>
                            </a:rPr>
                            <m:t>𝟐</m:t>
                          </m:r>
                        </m:sub>
                      </m:sSub>
                      <m:r>
                        <a:rPr lang="en-US" sz="2400" b="1" i="1">
                          <a:solidFill>
                            <a:srgbClr val="4472C4">
                              <a:lumMod val="75000"/>
                            </a:srgbClr>
                          </a:solidFill>
                          <a:latin typeface="Cambria Math" panose="02040503050406030204" pitchFamily="18" charset="0"/>
                          <a:ea typeface="Cambria Math" panose="02040503050406030204" pitchFamily="18" charset="0"/>
                        </a:rPr>
                        <m:t>,</m:t>
                      </m:r>
                      <m:sSub>
                        <m:sSubPr>
                          <m:ctrlPr>
                            <a:rPr lang="en-US" sz="2400" b="1" i="1">
                              <a:solidFill>
                                <a:srgbClr val="4472C4">
                                  <a:lumMod val="75000"/>
                                </a:srgbClr>
                              </a:solidFill>
                              <a:latin typeface="Cambria Math" panose="02040503050406030204" pitchFamily="18" charset="0"/>
                              <a:ea typeface="Cambria Math" panose="02040503050406030204" pitchFamily="18" charset="0"/>
                            </a:rPr>
                          </m:ctrlPr>
                        </m:sSubPr>
                        <m:e>
                          <m:r>
                            <a:rPr lang="en-US" sz="2400" b="1" i="1">
                              <a:solidFill>
                                <a:srgbClr val="4472C4">
                                  <a:lumMod val="75000"/>
                                </a:srgbClr>
                              </a:solidFill>
                              <a:latin typeface="Cambria Math" panose="02040503050406030204" pitchFamily="18" charset="0"/>
                              <a:ea typeface="Cambria Math" panose="02040503050406030204" pitchFamily="18" charset="0"/>
                            </a:rPr>
                            <m:t>𝒋</m:t>
                          </m:r>
                        </m:e>
                        <m:sub>
                          <m:r>
                            <a:rPr lang="en-US" sz="2400" b="1" i="1">
                              <a:solidFill>
                                <a:srgbClr val="4472C4">
                                  <a:lumMod val="75000"/>
                                </a:srgbClr>
                              </a:solidFill>
                              <a:latin typeface="Cambria Math" panose="02040503050406030204" pitchFamily="18" charset="0"/>
                              <a:ea typeface="Cambria Math" panose="02040503050406030204" pitchFamily="18" charset="0"/>
                            </a:rPr>
                            <m:t>𝟏</m:t>
                          </m:r>
                        </m:sub>
                      </m:sSub>
                      <m:r>
                        <a:rPr lang="en-US" sz="2400" b="1" i="1">
                          <a:solidFill>
                            <a:srgbClr val="4472C4">
                              <a:lumMod val="75000"/>
                            </a:srgbClr>
                          </a:solidFill>
                          <a:latin typeface="Cambria Math" panose="02040503050406030204" pitchFamily="18" charset="0"/>
                          <a:ea typeface="Cambria Math" panose="02040503050406030204" pitchFamily="18" charset="0"/>
                        </a:rPr>
                        <m:t>,</m:t>
                      </m:r>
                      <m:sSub>
                        <m:sSubPr>
                          <m:ctrlPr>
                            <a:rPr lang="en-US" sz="2400" b="1" i="1">
                              <a:solidFill>
                                <a:srgbClr val="4472C4">
                                  <a:lumMod val="75000"/>
                                </a:srgbClr>
                              </a:solidFill>
                              <a:latin typeface="Cambria Math" panose="02040503050406030204" pitchFamily="18" charset="0"/>
                              <a:ea typeface="Cambria Math" panose="02040503050406030204" pitchFamily="18" charset="0"/>
                            </a:rPr>
                          </m:ctrlPr>
                        </m:sSubPr>
                        <m:e>
                          <m:r>
                            <a:rPr lang="en-US" sz="2400" b="1" i="1">
                              <a:solidFill>
                                <a:srgbClr val="4472C4">
                                  <a:lumMod val="75000"/>
                                </a:srgbClr>
                              </a:solidFill>
                              <a:latin typeface="Cambria Math" panose="02040503050406030204" pitchFamily="18" charset="0"/>
                              <a:ea typeface="Cambria Math" panose="02040503050406030204" pitchFamily="18" charset="0"/>
                            </a:rPr>
                            <m:t>𝒋</m:t>
                          </m:r>
                        </m:e>
                        <m:sub>
                          <m:r>
                            <a:rPr lang="en-US" sz="2400" b="1" i="1">
                              <a:solidFill>
                                <a:srgbClr val="4472C4">
                                  <a:lumMod val="75000"/>
                                </a:srgbClr>
                              </a:solidFill>
                              <a:latin typeface="Cambria Math" panose="02040503050406030204" pitchFamily="18" charset="0"/>
                              <a:ea typeface="Cambria Math" panose="02040503050406030204" pitchFamily="18" charset="0"/>
                            </a:rPr>
                            <m:t>𝟐</m:t>
                          </m:r>
                        </m:sub>
                      </m:sSub>
                      <m:r>
                        <a:rPr lang="en-US" sz="2400" b="1" i="1">
                          <a:solidFill>
                            <a:srgbClr val="4472C4">
                              <a:lumMod val="75000"/>
                            </a:srgbClr>
                          </a:solidFill>
                          <a:latin typeface="Cambria Math" panose="02040503050406030204" pitchFamily="18" charset="0"/>
                          <a:ea typeface="Cambria Math" panose="02040503050406030204" pitchFamily="18" charset="0"/>
                        </a:rPr>
                        <m:t>,</m:t>
                      </m:r>
                      <m:r>
                        <a:rPr lang="en-US" sz="2400" b="1" i="1" smtClean="0">
                          <a:solidFill>
                            <a:srgbClr val="4472C4">
                              <a:lumMod val="75000"/>
                            </a:srgbClr>
                          </a:solidFill>
                          <a:latin typeface="Cambria Math" panose="02040503050406030204" pitchFamily="18" charset="0"/>
                          <a:ea typeface="Cambria Math" panose="02040503050406030204" pitchFamily="18" charset="0"/>
                        </a:rPr>
                        <m:t>𝒌</m:t>
                      </m:r>
                    </m:oMath>
                  </m:oMathPara>
                </a14:m>
                <a:endParaRPr lang="en-US" sz="2400" b="1" i="1">
                  <a:solidFill>
                    <a:srgbClr val="4472C4">
                      <a:lumMod val="75000"/>
                    </a:srgbClr>
                  </a:solidFill>
                  <a:latin typeface="Cambria Math" panose="02040503050406030204" pitchFamily="18" charset="0"/>
                  <a:ea typeface="Cambria Math" panose="02040503050406030204" pitchFamily="18" charset="0"/>
                </a:endParaRPr>
              </a:p>
              <a:p>
                <a:pPr lvl="0" algn="just">
                  <a:lnSpc>
                    <a:spcPct val="150000"/>
                  </a:lnSpc>
                  <a:defRPr/>
                </a:pPr>
                <a14:m>
                  <m:oMathPara xmlns:m="http://schemas.openxmlformats.org/officeDocument/2006/math">
                    <m:oMathParaPr>
                      <m:jc m:val="left"/>
                    </m:oMathParaPr>
                    <m:oMath xmlns:m="http://schemas.openxmlformats.org/officeDocument/2006/math">
                      <m:r>
                        <a:rPr lang="en-US" sz="2400" b="1" i="1" smtClean="0">
                          <a:solidFill>
                            <a:srgbClr val="4472C4">
                              <a:lumMod val="75000"/>
                            </a:srgbClr>
                          </a:solidFill>
                          <a:latin typeface="Cambria Math" panose="02040503050406030204" pitchFamily="18" charset="0"/>
                          <a:ea typeface="Cambria Math" panose="02040503050406030204" pitchFamily="18" charset="0"/>
                        </a:rPr>
                        <m:t>𝑺</m:t>
                      </m:r>
                      <m:r>
                        <a:rPr lang="en-US" sz="2400" b="1" i="1" smtClean="0">
                          <a:solidFill>
                            <a:srgbClr val="4472C4">
                              <a:lumMod val="75000"/>
                            </a:srgbClr>
                          </a:solidFill>
                          <a:latin typeface="Cambria Math" panose="02040503050406030204" pitchFamily="18" charset="0"/>
                          <a:ea typeface="Cambria Math" panose="02040503050406030204" pitchFamily="18" charset="0"/>
                        </a:rPr>
                        <m:t>=</m:t>
                      </m:r>
                      <m:r>
                        <a:rPr lang="en-US" sz="2400" b="1" i="1" smtClean="0">
                          <a:solidFill>
                            <a:srgbClr val="4472C4">
                              <a:lumMod val="75000"/>
                            </a:srgbClr>
                          </a:solidFill>
                          <a:latin typeface="Cambria Math" panose="02040503050406030204" pitchFamily="18" charset="0"/>
                          <a:ea typeface="Cambria Math" panose="02040503050406030204" pitchFamily="18" charset="0"/>
                        </a:rPr>
                        <m:t>𝑵𝒖𝒎</m:t>
                      </m:r>
                      <m:r>
                        <a:rPr lang="en-US" sz="2400" b="1" i="1" smtClean="0">
                          <a:solidFill>
                            <a:srgbClr val="4472C4">
                              <a:lumMod val="75000"/>
                            </a:srgbClr>
                          </a:solidFill>
                          <a:latin typeface="Cambria Math" panose="02040503050406030204" pitchFamily="18" charset="0"/>
                          <a:ea typeface="Cambria Math" panose="02040503050406030204" pitchFamily="18" charset="0"/>
                        </a:rPr>
                        <m:t>_</m:t>
                      </m:r>
                      <m:r>
                        <a:rPr lang="en-US" sz="2400" b="1" i="1" smtClean="0">
                          <a:solidFill>
                            <a:srgbClr val="4472C4">
                              <a:lumMod val="75000"/>
                            </a:srgbClr>
                          </a:solidFill>
                          <a:latin typeface="Cambria Math" panose="02040503050406030204" pitchFamily="18" charset="0"/>
                          <a:ea typeface="Cambria Math" panose="02040503050406030204" pitchFamily="18" charset="0"/>
                        </a:rPr>
                        <m:t>𝒐𝒇</m:t>
                      </m:r>
                      <m:r>
                        <a:rPr lang="en-US" sz="2400" b="1" i="1" smtClean="0">
                          <a:solidFill>
                            <a:srgbClr val="4472C4">
                              <a:lumMod val="75000"/>
                            </a:srgbClr>
                          </a:solidFill>
                          <a:latin typeface="Cambria Math" panose="02040503050406030204" pitchFamily="18" charset="0"/>
                          <a:ea typeface="Cambria Math" panose="02040503050406030204" pitchFamily="18" charset="0"/>
                        </a:rPr>
                        <m:t>_</m:t>
                      </m:r>
                      <m:r>
                        <a:rPr lang="en-US" sz="2400" b="1" i="1" smtClean="0">
                          <a:solidFill>
                            <a:srgbClr val="4472C4">
                              <a:lumMod val="75000"/>
                            </a:srgbClr>
                          </a:solidFill>
                          <a:latin typeface="Cambria Math" panose="02040503050406030204" pitchFamily="18" charset="0"/>
                          <a:ea typeface="Cambria Math" panose="02040503050406030204" pitchFamily="18" charset="0"/>
                        </a:rPr>
                        <m:t>𝑺𝒆𝒔𝒔𝒊𝒐𝒏</m:t>
                      </m:r>
                      <m:r>
                        <a:rPr lang="en-US" sz="2400" b="1" i="1" smtClean="0">
                          <a:solidFill>
                            <a:srgbClr val="4472C4">
                              <a:lumMod val="75000"/>
                            </a:srgbClr>
                          </a:solidFill>
                          <a:latin typeface="Cambria Math" panose="02040503050406030204" pitchFamily="18" charset="0"/>
                          <a:ea typeface="Cambria Math" panose="02040503050406030204" pitchFamily="18" charset="0"/>
                        </a:rPr>
                        <m:t> (=</m:t>
                      </m:r>
                      <m:r>
                        <a:rPr lang="en-US" sz="2400" b="1" i="1" smtClean="0">
                          <a:solidFill>
                            <a:srgbClr val="4472C4">
                              <a:lumMod val="75000"/>
                            </a:srgbClr>
                          </a:solidFill>
                          <a:latin typeface="Cambria Math" panose="02040503050406030204" pitchFamily="18" charset="0"/>
                          <a:ea typeface="Cambria Math" panose="02040503050406030204" pitchFamily="18" charset="0"/>
                        </a:rPr>
                        <m:t>𝒔</m:t>
                      </m:r>
                      <m:r>
                        <a:rPr lang="en-US" sz="2400" b="1" i="1" smtClean="0">
                          <a:solidFill>
                            <a:srgbClr val="4472C4">
                              <a:lumMod val="75000"/>
                            </a:srgbClr>
                          </a:solidFill>
                          <a:latin typeface="Cambria Math" panose="02040503050406030204" pitchFamily="18" charset="0"/>
                          <a:ea typeface="Cambria Math" panose="02040503050406030204" pitchFamily="18" charset="0"/>
                        </a:rPr>
                        <m:t>ố </m:t>
                      </m:r>
                      <m:r>
                        <a:rPr lang="en-US" sz="2400" b="1" i="1" smtClean="0">
                          <a:solidFill>
                            <a:srgbClr val="4472C4">
                              <a:lumMod val="75000"/>
                            </a:srgbClr>
                          </a:solidFill>
                          <a:latin typeface="Cambria Math" panose="02040503050406030204" pitchFamily="18" charset="0"/>
                          <a:ea typeface="Cambria Math" panose="02040503050406030204" pitchFamily="18" charset="0"/>
                        </a:rPr>
                        <m:t>𝒃𝒖</m:t>
                      </m:r>
                      <m:r>
                        <a:rPr lang="en-US" sz="2400" b="1" i="1" smtClean="0">
                          <a:solidFill>
                            <a:srgbClr val="4472C4">
                              <a:lumMod val="75000"/>
                            </a:srgbClr>
                          </a:solidFill>
                          <a:latin typeface="Cambria Math" panose="02040503050406030204" pitchFamily="18" charset="0"/>
                          <a:ea typeface="Cambria Math" panose="02040503050406030204" pitchFamily="18" charset="0"/>
                        </a:rPr>
                        <m:t>ổ</m:t>
                      </m:r>
                      <m:r>
                        <a:rPr lang="en-US" sz="2400" b="1" i="1" smtClean="0">
                          <a:solidFill>
                            <a:srgbClr val="4472C4">
                              <a:lumMod val="75000"/>
                            </a:srgbClr>
                          </a:solidFill>
                          <a:latin typeface="Cambria Math" panose="02040503050406030204" pitchFamily="18" charset="0"/>
                          <a:ea typeface="Cambria Math" panose="02040503050406030204" pitchFamily="18" charset="0"/>
                        </a:rPr>
                        <m:t>𝒊</m:t>
                      </m:r>
                      <m:r>
                        <a:rPr lang="en-US" sz="2400" b="1" i="1" smtClean="0">
                          <a:solidFill>
                            <a:srgbClr val="4472C4">
                              <a:lumMod val="75000"/>
                            </a:srgbClr>
                          </a:solidFill>
                          <a:latin typeface="Cambria Math" panose="02040503050406030204" pitchFamily="18" charset="0"/>
                          <a:ea typeface="Cambria Math" panose="02040503050406030204" pitchFamily="18" charset="0"/>
                        </a:rPr>
                        <m:t>)</m:t>
                      </m:r>
                    </m:oMath>
                  </m:oMathPara>
                </a14:m>
                <a:endParaRPr lang="en-US" sz="2400" b="1" i="1">
                  <a:solidFill>
                    <a:srgbClr val="4472C4">
                      <a:lumMod val="75000"/>
                    </a:srgbClr>
                  </a:solidFill>
                  <a:latin typeface="Cambria Math" panose="02040503050406030204" pitchFamily="18" charset="0"/>
                  <a:ea typeface="Cambria Math" panose="02040503050406030204" pitchFamily="18" charset="0"/>
                </a:endParaRPr>
              </a:p>
              <a:p>
                <a:pPr lvl="0" algn="just">
                  <a:lnSpc>
                    <a:spcPct val="150000"/>
                  </a:lnSpc>
                  <a:defRPr/>
                </a:pPr>
                <a14:m>
                  <m:oMath xmlns:m="http://schemas.openxmlformats.org/officeDocument/2006/math">
                    <m:r>
                      <a:rPr lang="en-US" sz="2400" b="1" i="1">
                        <a:solidFill>
                          <a:schemeClr val="accent1">
                            <a:lumMod val="75000"/>
                          </a:schemeClr>
                        </a:solidFill>
                        <a:latin typeface="Cambria Math" panose="02040503050406030204" pitchFamily="18" charset="0"/>
                        <a:ea typeface="Cambria Math" panose="02040503050406030204" pitchFamily="18" charset="0"/>
                      </a:rPr>
                      <m:t>𝑴</m:t>
                    </m:r>
                    <m:r>
                      <a:rPr lang="en-US" sz="2400" b="1" i="1">
                        <a:solidFill>
                          <a:schemeClr val="accent1">
                            <a:lumMod val="75000"/>
                          </a:schemeClr>
                        </a:solidFill>
                        <a:latin typeface="Cambria Math" panose="02040503050406030204" pitchFamily="18" charset="0"/>
                        <a:ea typeface="Cambria Math" panose="02040503050406030204" pitchFamily="18" charset="0"/>
                      </a:rPr>
                      <m:t>≫</m:t>
                    </m:r>
                    <m:r>
                      <a:rPr lang="en-US" sz="2400" b="1" i="1">
                        <a:solidFill>
                          <a:schemeClr val="accent1">
                            <a:lumMod val="75000"/>
                          </a:schemeClr>
                        </a:solidFill>
                        <a:latin typeface="Cambria Math" panose="02040503050406030204" pitchFamily="18" charset="0"/>
                        <a:ea typeface="Cambria Math" panose="02040503050406030204" pitchFamily="18" charset="0"/>
                      </a:rPr>
                      <m:t>𝒄𝒓𝒆𝒅𝒊𝒕</m:t>
                    </m:r>
                    <m:d>
                      <m:dPr>
                        <m:ctrlPr>
                          <a:rPr lang="en-US" sz="2400" b="1" i="1">
                            <a:solidFill>
                              <a:schemeClr val="accent1">
                                <a:lumMod val="75000"/>
                              </a:schemeClr>
                            </a:solidFill>
                            <a:latin typeface="Cambria Math" panose="02040503050406030204" pitchFamily="18" charset="0"/>
                            <a:ea typeface="Cambria Math" panose="02040503050406030204" pitchFamily="18" charset="0"/>
                          </a:rPr>
                        </m:ctrlPr>
                      </m:dPr>
                      <m:e>
                        <m:sSub>
                          <m:sSubPr>
                            <m:ctrlPr>
                              <a:rPr lang="en-US" sz="2400" b="1" i="1">
                                <a:solidFill>
                                  <a:schemeClr val="accent1">
                                    <a:lumMod val="75000"/>
                                  </a:schemeClr>
                                </a:solidFill>
                                <a:latin typeface="Cambria Math" panose="02040503050406030204" pitchFamily="18" charset="0"/>
                                <a:ea typeface="Cambria Math" panose="02040503050406030204" pitchFamily="18" charset="0"/>
                              </a:rPr>
                            </m:ctrlPr>
                          </m:sSubPr>
                          <m:e>
                            <m:r>
                              <a:rPr lang="en-US" sz="2400" b="1" i="1">
                                <a:solidFill>
                                  <a:schemeClr val="accent1">
                                    <a:lumMod val="75000"/>
                                  </a:schemeClr>
                                </a:solidFill>
                                <a:latin typeface="Cambria Math" panose="02040503050406030204" pitchFamily="18" charset="0"/>
                                <a:ea typeface="Cambria Math" panose="02040503050406030204" pitchFamily="18" charset="0"/>
                              </a:rPr>
                              <m:t>𝒋</m:t>
                            </m:r>
                          </m:e>
                          <m:sub>
                            <m:r>
                              <a:rPr lang="en-US" sz="2400" b="1" i="1">
                                <a:solidFill>
                                  <a:schemeClr val="accent1">
                                    <a:lumMod val="75000"/>
                                  </a:schemeClr>
                                </a:solidFill>
                                <a:latin typeface="Cambria Math" panose="02040503050406030204" pitchFamily="18" charset="0"/>
                                <a:ea typeface="Cambria Math" panose="02040503050406030204" pitchFamily="18" charset="0"/>
                              </a:rPr>
                              <m:t>𝟏</m:t>
                            </m:r>
                          </m:sub>
                        </m:sSub>
                      </m:e>
                    </m:d>
                    <m:r>
                      <a:rPr lang="en-US" sz="2400" b="1" i="1">
                        <a:solidFill>
                          <a:schemeClr val="accent1">
                            <a:lumMod val="75000"/>
                          </a:schemeClr>
                        </a:solidFill>
                        <a:latin typeface="Cambria Math" panose="02040503050406030204" pitchFamily="18" charset="0"/>
                        <a:ea typeface="Cambria Math" panose="02040503050406030204" pitchFamily="18" charset="0"/>
                      </a:rPr>
                      <m:t>,</m:t>
                    </m:r>
                    <m:r>
                      <a:rPr lang="en-US" sz="2400" b="1" i="1">
                        <a:solidFill>
                          <a:schemeClr val="accent1">
                            <a:lumMod val="75000"/>
                          </a:schemeClr>
                        </a:solidFill>
                        <a:latin typeface="Cambria Math" panose="02040503050406030204" pitchFamily="18" charset="0"/>
                        <a:ea typeface="Cambria Math" panose="02040503050406030204" pitchFamily="18" charset="0"/>
                      </a:rPr>
                      <m:t>𝒄𝒓𝒆𝒅𝒊𝒕</m:t>
                    </m:r>
                    <m:r>
                      <a:rPr lang="en-US" sz="24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sz="2400" b="1" i="1">
                            <a:solidFill>
                              <a:schemeClr val="accent1">
                                <a:lumMod val="75000"/>
                              </a:schemeClr>
                            </a:solidFill>
                            <a:latin typeface="Cambria Math" panose="02040503050406030204" pitchFamily="18" charset="0"/>
                            <a:ea typeface="Cambria Math" panose="02040503050406030204" pitchFamily="18" charset="0"/>
                          </a:rPr>
                        </m:ctrlPr>
                      </m:sSubPr>
                      <m:e>
                        <m:r>
                          <a:rPr lang="en-US" sz="2400" b="1" i="1">
                            <a:solidFill>
                              <a:schemeClr val="accent1">
                                <a:lumMod val="75000"/>
                              </a:schemeClr>
                            </a:solidFill>
                            <a:latin typeface="Cambria Math" panose="02040503050406030204" pitchFamily="18" charset="0"/>
                            <a:ea typeface="Cambria Math" panose="02040503050406030204" pitchFamily="18" charset="0"/>
                          </a:rPr>
                          <m:t>𝒋</m:t>
                        </m:r>
                      </m:e>
                      <m:sub>
                        <m:r>
                          <a:rPr lang="en-US" sz="2400" b="1" i="1">
                            <a:solidFill>
                              <a:schemeClr val="accent1">
                                <a:lumMod val="75000"/>
                              </a:schemeClr>
                            </a:solidFill>
                            <a:latin typeface="Cambria Math" panose="02040503050406030204" pitchFamily="18" charset="0"/>
                            <a:ea typeface="Cambria Math" panose="02040503050406030204" pitchFamily="18" charset="0"/>
                          </a:rPr>
                          <m:t>𝟐</m:t>
                        </m:r>
                      </m:sub>
                    </m:sSub>
                    <m:r>
                      <a:rPr lang="en-US" sz="2400" b="1" i="1">
                        <a:solidFill>
                          <a:schemeClr val="accent1">
                            <a:lumMod val="75000"/>
                          </a:schemeClr>
                        </a:solidFill>
                        <a:latin typeface="Cambria Math" panose="02040503050406030204" pitchFamily="18" charset="0"/>
                        <a:ea typeface="Cambria Math" panose="02040503050406030204" pitchFamily="18" charset="0"/>
                      </a:rPr>
                      <m:t>)</m:t>
                    </m:r>
                  </m:oMath>
                </a14:m>
                <a:r>
                  <a:rPr lang="en-US" sz="2400" b="1" i="1">
                    <a:solidFill>
                      <a:schemeClr val="accent1">
                        <a:lumMod val="75000"/>
                      </a:schemeClr>
                    </a:solidFill>
                    <a:latin typeface="Cambria Math" panose="02040503050406030204" pitchFamily="18" charset="0"/>
                  </a:rPr>
                  <a:t>:</a:t>
                </a:r>
              </a:p>
              <a:p>
                <a:pPr algn="just">
                  <a:lnSpc>
                    <a:spcPct val="150000"/>
                  </a:lnSpc>
                </a:pPr>
                <a14:m>
                  <m:oMathPara xmlns:m="http://schemas.openxmlformats.org/officeDocument/2006/math">
                    <m:oMathParaPr>
                      <m:jc m:val="centerGroup"/>
                    </m:oMathParaPr>
                    <m:oMath xmlns:m="http://schemas.openxmlformats.org/officeDocument/2006/math">
                      <m:r>
                        <a:rPr lang="en-US" sz="2400" b="1" i="1" smtClean="0">
                          <a:solidFill>
                            <a:schemeClr val="accent1">
                              <a:lumMod val="75000"/>
                            </a:schemeClr>
                          </a:solidFill>
                          <a:latin typeface="Cambria Math" panose="02040503050406030204" pitchFamily="18" charset="0"/>
                        </a:rPr>
                        <m:t>𝑴</m:t>
                      </m:r>
                      <m:r>
                        <a:rPr lang="el-GR" sz="2400" b="1" i="1">
                          <a:solidFill>
                            <a:schemeClr val="accent1">
                              <a:lumMod val="75000"/>
                            </a:schemeClr>
                          </a:solidFill>
                          <a:latin typeface="Cambria Math" panose="02040503050406030204" pitchFamily="18" charset="0"/>
                        </a:rPr>
                        <m:t>𝜶</m:t>
                      </m:r>
                      <m:r>
                        <a:rPr lang="en-US" sz="2400" b="1" i="1" smtClean="0">
                          <a:solidFill>
                            <a:schemeClr val="accent1">
                              <a:lumMod val="75000"/>
                            </a:schemeClr>
                          </a:solidFill>
                          <a:latin typeface="Cambria Math" panose="02040503050406030204" pitchFamily="18" charset="0"/>
                        </a:rPr>
                        <m:t>+</m:t>
                      </m:r>
                      <m:r>
                        <a:rPr lang="en-US" sz="2400" b="1" i="1" smtClean="0">
                          <a:solidFill>
                            <a:schemeClr val="accent1">
                              <a:lumMod val="75000"/>
                            </a:schemeClr>
                          </a:solidFill>
                          <a:latin typeface="Cambria Math" panose="02040503050406030204" pitchFamily="18" charset="0"/>
                        </a:rPr>
                        <m:t>𝑺</m:t>
                      </m:r>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𝒚</m:t>
                          </m:r>
                        </m:e>
                        <m:sub>
                          <m:r>
                            <a:rPr lang="en-US" sz="2400" b="1" i="1" smtClean="0">
                              <a:solidFill>
                                <a:schemeClr val="accent1">
                                  <a:lumMod val="75000"/>
                                </a:schemeClr>
                              </a:solidFill>
                              <a:latin typeface="Cambria Math" panose="02040503050406030204" pitchFamily="18" charset="0"/>
                            </a:rPr>
                            <m:t>𝟏</m:t>
                          </m:r>
                        </m:sub>
                      </m:sSub>
                      <m:r>
                        <a:rPr lang="en-US" sz="2400" b="1" i="1" smtClean="0">
                          <a:solidFill>
                            <a:schemeClr val="accent1">
                              <a:lumMod val="75000"/>
                            </a:schemeClr>
                          </a:solidFill>
                          <a:latin typeface="Cambria Math" panose="02040503050406030204" pitchFamily="18" charset="0"/>
                        </a:rPr>
                        <m:t>−</m:t>
                      </m:r>
                      <m:r>
                        <a:rPr lang="en-US" sz="2400" b="1" i="1" smtClean="0">
                          <a:solidFill>
                            <a:schemeClr val="accent1">
                              <a:lumMod val="75000"/>
                            </a:schemeClr>
                          </a:solidFill>
                          <a:latin typeface="Cambria Math" panose="02040503050406030204" pitchFamily="18" charset="0"/>
                        </a:rPr>
                        <m:t>𝑺</m:t>
                      </m:r>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𝒚</m:t>
                          </m:r>
                        </m:e>
                        <m:sub>
                          <m:r>
                            <a:rPr lang="en-US" sz="2400" b="1" i="1" smtClean="0">
                              <a:solidFill>
                                <a:schemeClr val="accent1">
                                  <a:lumMod val="75000"/>
                                </a:schemeClr>
                              </a:solidFill>
                              <a:latin typeface="Cambria Math" panose="02040503050406030204" pitchFamily="18" charset="0"/>
                            </a:rPr>
                            <m:t>𝟐</m:t>
                          </m:r>
                        </m:sub>
                      </m:sSub>
                      <m:r>
                        <a:rPr lang="en-US" sz="2400" b="1" i="1" smtClean="0">
                          <a:solidFill>
                            <a:schemeClr val="accent1">
                              <a:lumMod val="75000"/>
                            </a:schemeClr>
                          </a:solidFill>
                          <a:latin typeface="Cambria Math" panose="02040503050406030204" pitchFamily="18" charset="0"/>
                        </a:rPr>
                        <m:t>+</m:t>
                      </m:r>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𝒛</m:t>
                          </m:r>
                        </m:e>
                        <m:sub>
                          <m:r>
                            <a:rPr lang="en-US" sz="2400" b="1" i="1" smtClean="0">
                              <a:solidFill>
                                <a:schemeClr val="accent1">
                                  <a:lumMod val="75000"/>
                                </a:schemeClr>
                              </a:solidFill>
                              <a:latin typeface="Cambria Math" panose="02040503050406030204" pitchFamily="18" charset="0"/>
                            </a:rPr>
                            <m:t>𝟏</m:t>
                          </m:r>
                        </m:sub>
                      </m:sSub>
                      <m:r>
                        <a:rPr lang="en-US" sz="2400" b="1" i="1" smtClean="0">
                          <a:solidFill>
                            <a:schemeClr val="accent1">
                              <a:lumMod val="75000"/>
                            </a:schemeClr>
                          </a:solidFill>
                          <a:latin typeface="Cambria Math" panose="02040503050406030204" pitchFamily="18" charset="0"/>
                        </a:rPr>
                        <m:t>−</m:t>
                      </m:r>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𝒛</m:t>
                          </m:r>
                        </m:e>
                        <m:sub>
                          <m:r>
                            <a:rPr lang="en-US" sz="2400" b="1" i="1" smtClean="0">
                              <a:solidFill>
                                <a:schemeClr val="accent1">
                                  <a:lumMod val="75000"/>
                                </a:schemeClr>
                              </a:solidFill>
                              <a:latin typeface="Cambria Math" panose="02040503050406030204" pitchFamily="18" charset="0"/>
                            </a:rPr>
                            <m:t>𝟐</m:t>
                          </m:r>
                        </m:sub>
                      </m:sSub>
                      <m:r>
                        <a:rPr lang="en-US" sz="2400" b="1" i="1">
                          <a:solidFill>
                            <a:schemeClr val="accent1">
                              <a:lumMod val="75000"/>
                            </a:schemeClr>
                          </a:solidFill>
                          <a:latin typeface="Cambria Math" panose="02040503050406030204" pitchFamily="18" charset="0"/>
                          <a:ea typeface="Cambria Math" panose="02040503050406030204" pitchFamily="18" charset="0"/>
                        </a:rPr>
                        <m:t>≤</m:t>
                      </m:r>
                      <m:r>
                        <a:rPr lang="en-US" sz="2400" b="1" i="1" smtClean="0">
                          <a:solidFill>
                            <a:schemeClr val="accent1">
                              <a:lumMod val="75000"/>
                            </a:schemeClr>
                          </a:solidFill>
                          <a:latin typeface="Cambria Math" panose="02040503050406030204" pitchFamily="18" charset="0"/>
                          <a:ea typeface="Cambria Math" panose="02040503050406030204" pitchFamily="18" charset="0"/>
                        </a:rPr>
                        <m:t>−</m:t>
                      </m:r>
                      <m:r>
                        <a:rPr lang="en-US" sz="2400" b="1" i="1">
                          <a:solidFill>
                            <a:schemeClr val="accent1">
                              <a:lumMod val="75000"/>
                            </a:schemeClr>
                          </a:solidFill>
                          <a:latin typeface="Cambria Math" panose="02040503050406030204" pitchFamily="18" charset="0"/>
                          <a:ea typeface="Cambria Math" panose="02040503050406030204" pitchFamily="18" charset="0"/>
                        </a:rPr>
                        <m:t>𝒄𝒓𝒆𝒅𝒊𝒕</m:t>
                      </m:r>
                      <m:r>
                        <a:rPr lang="en-US" sz="24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sz="2400" b="1" i="1">
                              <a:solidFill>
                                <a:schemeClr val="accent1">
                                  <a:lumMod val="75000"/>
                                </a:schemeClr>
                              </a:solidFill>
                              <a:latin typeface="Cambria Math" panose="02040503050406030204" pitchFamily="18" charset="0"/>
                              <a:ea typeface="Cambria Math" panose="02040503050406030204" pitchFamily="18" charset="0"/>
                            </a:rPr>
                          </m:ctrlPr>
                        </m:sSubPr>
                        <m:e>
                          <m:r>
                            <a:rPr lang="en-US" sz="2400" b="1" i="1">
                              <a:solidFill>
                                <a:schemeClr val="accent1">
                                  <a:lumMod val="75000"/>
                                </a:schemeClr>
                              </a:solidFill>
                              <a:latin typeface="Cambria Math" panose="02040503050406030204" pitchFamily="18" charset="0"/>
                              <a:ea typeface="Cambria Math" panose="02040503050406030204" pitchFamily="18" charset="0"/>
                            </a:rPr>
                            <m:t>𝒋</m:t>
                          </m:r>
                        </m:e>
                        <m:sub>
                          <m:r>
                            <a:rPr lang="en-US" sz="2400" b="1" i="1" smtClean="0">
                              <a:solidFill>
                                <a:schemeClr val="accent1">
                                  <a:lumMod val="75000"/>
                                </a:schemeClr>
                              </a:solidFill>
                              <a:latin typeface="Cambria Math" panose="02040503050406030204" pitchFamily="18" charset="0"/>
                              <a:ea typeface="Cambria Math" panose="02040503050406030204" pitchFamily="18" charset="0"/>
                            </a:rPr>
                            <m:t>𝟏</m:t>
                          </m:r>
                        </m:sub>
                      </m:sSub>
                      <m:r>
                        <a:rPr lang="en-US" sz="2400" b="1" i="1">
                          <a:solidFill>
                            <a:schemeClr val="accent1">
                              <a:lumMod val="75000"/>
                            </a:schemeClr>
                          </a:solidFill>
                          <a:latin typeface="Cambria Math" panose="02040503050406030204" pitchFamily="18" charset="0"/>
                          <a:ea typeface="Cambria Math" panose="02040503050406030204" pitchFamily="18" charset="0"/>
                        </a:rPr>
                        <m:t>)</m:t>
                      </m:r>
                    </m:oMath>
                  </m:oMathPara>
                </a14:m>
                <a:endParaRPr lang="en-US" sz="2400" b="1" i="1">
                  <a:solidFill>
                    <a:schemeClr val="accent1">
                      <a:lumMod val="75000"/>
                    </a:schemeClr>
                  </a:solidFill>
                  <a:latin typeface="Cambria Math" panose="020405030504060302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sz="2400" b="1" i="1" smtClean="0">
                          <a:solidFill>
                            <a:schemeClr val="accent1">
                              <a:lumMod val="75000"/>
                            </a:schemeClr>
                          </a:solidFill>
                          <a:latin typeface="Cambria Math" panose="02040503050406030204" pitchFamily="18" charset="0"/>
                        </a:rPr>
                        <m:t>𝑴</m:t>
                      </m:r>
                      <m:r>
                        <a:rPr lang="el-GR" sz="2400" b="1" i="1">
                          <a:solidFill>
                            <a:schemeClr val="accent1">
                              <a:lumMod val="75000"/>
                            </a:schemeClr>
                          </a:solidFill>
                          <a:latin typeface="Cambria Math" panose="02040503050406030204" pitchFamily="18" charset="0"/>
                        </a:rPr>
                        <m:t>𝜷</m:t>
                      </m:r>
                      <m:r>
                        <a:rPr lang="en-US" sz="2400" b="1" i="1" smtClean="0">
                          <a:solidFill>
                            <a:schemeClr val="accent1">
                              <a:lumMod val="75000"/>
                            </a:schemeClr>
                          </a:solidFill>
                          <a:latin typeface="Cambria Math" panose="02040503050406030204" pitchFamily="18" charset="0"/>
                        </a:rPr>
                        <m:t>−</m:t>
                      </m:r>
                      <m:r>
                        <a:rPr lang="en-US" sz="2400" b="1" i="1" smtClean="0">
                          <a:solidFill>
                            <a:schemeClr val="accent1">
                              <a:lumMod val="75000"/>
                            </a:schemeClr>
                          </a:solidFill>
                          <a:latin typeface="Cambria Math" panose="02040503050406030204" pitchFamily="18" charset="0"/>
                        </a:rPr>
                        <m:t>𝑺</m:t>
                      </m:r>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𝒚</m:t>
                          </m:r>
                        </m:e>
                        <m:sub>
                          <m:r>
                            <a:rPr lang="en-US" sz="2400" b="1" i="1" smtClean="0">
                              <a:solidFill>
                                <a:schemeClr val="accent1">
                                  <a:lumMod val="75000"/>
                                </a:schemeClr>
                              </a:solidFill>
                              <a:latin typeface="Cambria Math" panose="02040503050406030204" pitchFamily="18" charset="0"/>
                            </a:rPr>
                            <m:t>𝟏</m:t>
                          </m:r>
                        </m:sub>
                      </m:sSub>
                      <m:r>
                        <a:rPr lang="en-US" sz="2400" b="1" i="1" smtClean="0">
                          <a:solidFill>
                            <a:schemeClr val="accent1">
                              <a:lumMod val="75000"/>
                            </a:schemeClr>
                          </a:solidFill>
                          <a:latin typeface="Cambria Math" panose="02040503050406030204" pitchFamily="18" charset="0"/>
                        </a:rPr>
                        <m:t>+</m:t>
                      </m:r>
                      <m:r>
                        <a:rPr lang="en-US" sz="2400" b="1" i="1" smtClean="0">
                          <a:solidFill>
                            <a:schemeClr val="accent1">
                              <a:lumMod val="75000"/>
                            </a:schemeClr>
                          </a:solidFill>
                          <a:latin typeface="Cambria Math" panose="02040503050406030204" pitchFamily="18" charset="0"/>
                        </a:rPr>
                        <m:t>𝑺</m:t>
                      </m:r>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𝒚</m:t>
                          </m:r>
                        </m:e>
                        <m:sub>
                          <m:r>
                            <a:rPr lang="en-US" sz="2400" b="1" i="1" smtClean="0">
                              <a:solidFill>
                                <a:schemeClr val="accent1">
                                  <a:lumMod val="75000"/>
                                </a:schemeClr>
                              </a:solidFill>
                              <a:latin typeface="Cambria Math" panose="02040503050406030204" pitchFamily="18" charset="0"/>
                            </a:rPr>
                            <m:t>𝟐</m:t>
                          </m:r>
                        </m:sub>
                      </m:sSub>
                      <m:r>
                        <a:rPr lang="en-US" sz="2400" b="1" i="1" smtClean="0">
                          <a:solidFill>
                            <a:schemeClr val="accent1">
                              <a:lumMod val="75000"/>
                            </a:schemeClr>
                          </a:solidFill>
                          <a:latin typeface="Cambria Math" panose="02040503050406030204" pitchFamily="18" charset="0"/>
                        </a:rPr>
                        <m:t>−</m:t>
                      </m:r>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𝒛</m:t>
                          </m:r>
                        </m:e>
                        <m:sub>
                          <m:r>
                            <a:rPr lang="en-US" sz="2400" b="1" i="1" smtClean="0">
                              <a:solidFill>
                                <a:schemeClr val="accent1">
                                  <a:lumMod val="75000"/>
                                </a:schemeClr>
                              </a:solidFill>
                              <a:latin typeface="Cambria Math" panose="02040503050406030204" pitchFamily="18" charset="0"/>
                            </a:rPr>
                            <m:t>𝟏</m:t>
                          </m:r>
                        </m:sub>
                      </m:sSub>
                      <m:r>
                        <a:rPr lang="en-US" sz="2400" b="1" i="1" smtClean="0">
                          <a:solidFill>
                            <a:schemeClr val="accent1">
                              <a:lumMod val="75000"/>
                            </a:schemeClr>
                          </a:solidFill>
                          <a:latin typeface="Cambria Math" panose="02040503050406030204" pitchFamily="18" charset="0"/>
                        </a:rPr>
                        <m:t>+</m:t>
                      </m:r>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𝒛</m:t>
                          </m:r>
                        </m:e>
                        <m:sub>
                          <m:r>
                            <a:rPr lang="en-US" sz="2400" b="1" i="1" smtClean="0">
                              <a:solidFill>
                                <a:schemeClr val="accent1">
                                  <a:lumMod val="75000"/>
                                </a:schemeClr>
                              </a:solidFill>
                              <a:latin typeface="Cambria Math" panose="02040503050406030204" pitchFamily="18" charset="0"/>
                            </a:rPr>
                            <m:t>𝟐</m:t>
                          </m:r>
                        </m:sub>
                      </m:sSub>
                      <m:r>
                        <a:rPr lang="en-US" sz="2400" b="1" i="1">
                          <a:solidFill>
                            <a:schemeClr val="accent1">
                              <a:lumMod val="75000"/>
                            </a:schemeClr>
                          </a:solidFill>
                          <a:latin typeface="Cambria Math" panose="02040503050406030204" pitchFamily="18" charset="0"/>
                          <a:ea typeface="Cambria Math" panose="02040503050406030204" pitchFamily="18" charset="0"/>
                        </a:rPr>
                        <m:t>≤</m:t>
                      </m:r>
                      <m:r>
                        <a:rPr lang="en-US" sz="2400" b="1" i="1" smtClean="0">
                          <a:solidFill>
                            <a:schemeClr val="accent1">
                              <a:lumMod val="75000"/>
                            </a:schemeClr>
                          </a:solidFill>
                          <a:latin typeface="Cambria Math" panose="02040503050406030204" pitchFamily="18" charset="0"/>
                          <a:ea typeface="Cambria Math" panose="02040503050406030204" pitchFamily="18" charset="0"/>
                        </a:rPr>
                        <m:t>−</m:t>
                      </m:r>
                      <m:r>
                        <a:rPr lang="en-US" sz="2400" b="1" i="1">
                          <a:solidFill>
                            <a:schemeClr val="accent1">
                              <a:lumMod val="75000"/>
                            </a:schemeClr>
                          </a:solidFill>
                          <a:latin typeface="Cambria Math" panose="02040503050406030204" pitchFamily="18" charset="0"/>
                          <a:ea typeface="Cambria Math" panose="02040503050406030204" pitchFamily="18" charset="0"/>
                        </a:rPr>
                        <m:t>𝒄𝒓𝒆𝒅𝒊𝒕</m:t>
                      </m:r>
                      <m:r>
                        <a:rPr lang="en-US" sz="2400" b="1" i="1">
                          <a:solidFill>
                            <a:schemeClr val="accent1">
                              <a:lumMod val="75000"/>
                            </a:schemeClr>
                          </a:solidFill>
                          <a:latin typeface="Cambria Math" panose="02040503050406030204" pitchFamily="18" charset="0"/>
                          <a:ea typeface="Cambria Math" panose="02040503050406030204" pitchFamily="18" charset="0"/>
                        </a:rPr>
                        <m:t>(</m:t>
                      </m:r>
                      <m:sSub>
                        <m:sSubPr>
                          <m:ctrlPr>
                            <a:rPr lang="en-US" sz="2400" b="1" i="1">
                              <a:solidFill>
                                <a:schemeClr val="accent1">
                                  <a:lumMod val="75000"/>
                                </a:schemeClr>
                              </a:solidFill>
                              <a:latin typeface="Cambria Math" panose="02040503050406030204" pitchFamily="18" charset="0"/>
                              <a:ea typeface="Cambria Math" panose="02040503050406030204" pitchFamily="18" charset="0"/>
                            </a:rPr>
                          </m:ctrlPr>
                        </m:sSubPr>
                        <m:e>
                          <m:r>
                            <a:rPr lang="en-US" sz="2400" b="1" i="1">
                              <a:solidFill>
                                <a:schemeClr val="accent1">
                                  <a:lumMod val="75000"/>
                                </a:schemeClr>
                              </a:solidFill>
                              <a:latin typeface="Cambria Math" panose="02040503050406030204" pitchFamily="18" charset="0"/>
                              <a:ea typeface="Cambria Math" panose="02040503050406030204" pitchFamily="18" charset="0"/>
                            </a:rPr>
                            <m:t>𝒋</m:t>
                          </m:r>
                        </m:e>
                        <m:sub>
                          <m:r>
                            <a:rPr lang="en-US" sz="2400" b="1" i="1" smtClean="0">
                              <a:solidFill>
                                <a:schemeClr val="accent1">
                                  <a:lumMod val="75000"/>
                                </a:schemeClr>
                              </a:solidFill>
                              <a:latin typeface="Cambria Math" panose="02040503050406030204" pitchFamily="18" charset="0"/>
                              <a:ea typeface="Cambria Math" panose="02040503050406030204" pitchFamily="18" charset="0"/>
                            </a:rPr>
                            <m:t>𝟐</m:t>
                          </m:r>
                        </m:sub>
                      </m:sSub>
                      <m:r>
                        <a:rPr lang="en-US" sz="2400" b="1" i="1">
                          <a:solidFill>
                            <a:schemeClr val="accent1">
                              <a:lumMod val="75000"/>
                            </a:schemeClr>
                          </a:solidFill>
                          <a:latin typeface="Cambria Math" panose="02040503050406030204" pitchFamily="18" charset="0"/>
                          <a:ea typeface="Cambria Math" panose="02040503050406030204" pitchFamily="18" charset="0"/>
                        </a:rPr>
                        <m:t>)</m:t>
                      </m:r>
                    </m:oMath>
                  </m:oMathPara>
                </a14:m>
                <a:endParaRPr lang="en-US" sz="2400" b="1" i="1">
                  <a:solidFill>
                    <a:schemeClr val="accent1">
                      <a:lumMod val="75000"/>
                    </a:schemeClr>
                  </a:solidFill>
                  <a:latin typeface="Cambria Math" panose="020405030504060302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sz="2400" b="1" i="1" smtClean="0">
                          <a:solidFill>
                            <a:schemeClr val="accent1">
                              <a:lumMod val="75000"/>
                            </a:schemeClr>
                          </a:solidFill>
                          <a:latin typeface="Cambria Math" panose="02040503050406030204" pitchFamily="18" charset="0"/>
                        </a:rPr>
                        <m:t>𝟎</m:t>
                      </m:r>
                      <m:r>
                        <a:rPr lang="en-US" sz="2400" b="1" i="1" smtClean="0">
                          <a:solidFill>
                            <a:schemeClr val="accent1">
                              <a:lumMod val="75000"/>
                            </a:schemeClr>
                          </a:solidFill>
                          <a:latin typeface="Cambria Math" panose="02040503050406030204" pitchFamily="18" charset="0"/>
                          <a:ea typeface="Cambria Math" panose="02040503050406030204" pitchFamily="18" charset="0"/>
                        </a:rPr>
                        <m:t>≤</m:t>
                      </m:r>
                      <m:r>
                        <a:rPr lang="el-GR" sz="2400" b="1" i="1">
                          <a:solidFill>
                            <a:schemeClr val="accent1">
                              <a:lumMod val="75000"/>
                            </a:schemeClr>
                          </a:solidFill>
                          <a:latin typeface="Cambria Math" panose="02040503050406030204" pitchFamily="18" charset="0"/>
                        </a:rPr>
                        <m:t>𝜶</m:t>
                      </m:r>
                      <m:r>
                        <a:rPr lang="en-US" sz="2400" b="1" i="1" smtClean="0">
                          <a:solidFill>
                            <a:schemeClr val="accent1">
                              <a:lumMod val="75000"/>
                            </a:schemeClr>
                          </a:solidFill>
                          <a:latin typeface="Cambria Math" panose="02040503050406030204" pitchFamily="18" charset="0"/>
                        </a:rPr>
                        <m:t>+</m:t>
                      </m:r>
                      <m:r>
                        <a:rPr lang="el-GR" sz="2400" b="1" i="1">
                          <a:solidFill>
                            <a:schemeClr val="accent1">
                              <a:lumMod val="75000"/>
                            </a:schemeClr>
                          </a:solidFill>
                          <a:latin typeface="Cambria Math" panose="02040503050406030204" pitchFamily="18" charset="0"/>
                        </a:rPr>
                        <m:t>𝜷</m:t>
                      </m:r>
                      <m:r>
                        <a:rPr lang="en-US" sz="2400" b="1" i="1" smtClean="0">
                          <a:solidFill>
                            <a:schemeClr val="accent1">
                              <a:lumMod val="75000"/>
                            </a:schemeClr>
                          </a:solidFill>
                          <a:latin typeface="Cambria Math" panose="02040503050406030204" pitchFamily="18" charset="0"/>
                        </a:rPr>
                        <m:t>+</m:t>
                      </m:r>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𝒙</m:t>
                          </m:r>
                        </m:e>
                        <m:sub>
                          <m:r>
                            <a:rPr lang="en-US" sz="2400" b="1" i="1" smtClean="0">
                              <a:solidFill>
                                <a:schemeClr val="accent1">
                                  <a:lumMod val="75000"/>
                                </a:schemeClr>
                              </a:solidFill>
                              <a:latin typeface="Cambria Math" panose="02040503050406030204" pitchFamily="18" charset="0"/>
                            </a:rPr>
                            <m:t>𝟏</m:t>
                          </m:r>
                        </m:sub>
                      </m:sSub>
                      <m:r>
                        <a:rPr lang="en-US" sz="2400" b="1" i="1" smtClean="0">
                          <a:solidFill>
                            <a:schemeClr val="accent1">
                              <a:lumMod val="75000"/>
                            </a:schemeClr>
                          </a:solidFill>
                          <a:latin typeface="Cambria Math" panose="02040503050406030204" pitchFamily="18" charset="0"/>
                        </a:rPr>
                        <m:t>+</m:t>
                      </m:r>
                      <m:sSub>
                        <m:sSubPr>
                          <m:ctrlPr>
                            <a:rPr lang="en-US" sz="2400" b="1" i="1" smtClean="0">
                              <a:solidFill>
                                <a:schemeClr val="accent1">
                                  <a:lumMod val="75000"/>
                                </a:schemeClr>
                              </a:solidFill>
                              <a:latin typeface="Cambria Math" panose="02040503050406030204" pitchFamily="18" charset="0"/>
                            </a:rPr>
                          </m:ctrlPr>
                        </m:sSubPr>
                        <m:e>
                          <m:r>
                            <a:rPr lang="en-US" sz="2400" b="1" i="1" smtClean="0">
                              <a:solidFill>
                                <a:schemeClr val="accent1">
                                  <a:lumMod val="75000"/>
                                </a:schemeClr>
                              </a:solidFill>
                              <a:latin typeface="Cambria Math" panose="02040503050406030204" pitchFamily="18" charset="0"/>
                            </a:rPr>
                            <m:t>𝒙</m:t>
                          </m:r>
                        </m:e>
                        <m:sub>
                          <m:r>
                            <a:rPr lang="en-US" sz="2400" b="1" i="1" smtClean="0">
                              <a:solidFill>
                                <a:schemeClr val="accent1">
                                  <a:lumMod val="75000"/>
                                </a:schemeClr>
                              </a:solidFill>
                              <a:latin typeface="Cambria Math" panose="02040503050406030204" pitchFamily="18" charset="0"/>
                            </a:rPr>
                            <m:t>𝟐</m:t>
                          </m:r>
                        </m:sub>
                      </m:sSub>
                      <m:r>
                        <a:rPr lang="en-US" sz="2400" b="1" i="1">
                          <a:solidFill>
                            <a:schemeClr val="accent1">
                              <a:lumMod val="75000"/>
                            </a:schemeClr>
                          </a:solidFill>
                          <a:latin typeface="Cambria Math" panose="02040503050406030204" pitchFamily="18" charset="0"/>
                          <a:ea typeface="Cambria Math" panose="02040503050406030204" pitchFamily="18" charset="0"/>
                        </a:rPr>
                        <m:t>≤</m:t>
                      </m:r>
                      <m:r>
                        <a:rPr lang="en-US" sz="2400" b="1" i="1" smtClean="0">
                          <a:solidFill>
                            <a:schemeClr val="accent1">
                              <a:lumMod val="75000"/>
                            </a:schemeClr>
                          </a:solidFill>
                          <a:latin typeface="Cambria Math" panose="02040503050406030204" pitchFamily="18" charset="0"/>
                          <a:ea typeface="Cambria Math" panose="02040503050406030204" pitchFamily="18" charset="0"/>
                        </a:rPr>
                        <m:t>𝟑</m:t>
                      </m:r>
                    </m:oMath>
                  </m:oMathPara>
                </a14:m>
                <a:endParaRPr lang="en-US" sz="2400" b="1" i="1">
                  <a:solidFill>
                    <a:schemeClr val="accent1">
                      <a:lumMod val="75000"/>
                    </a:schemeClr>
                  </a:solidFill>
                  <a:latin typeface="Cambria Math" panose="02040503050406030204" pitchFamily="18" charset="0"/>
                </a:endParaRPr>
              </a:p>
              <a:p>
                <a:pPr algn="just">
                  <a:lnSpc>
                    <a:spcPct val="150000"/>
                  </a:lnSpc>
                </a:pPr>
                <a:endParaRPr lang="en-US"/>
              </a:p>
            </p:txBody>
          </p:sp>
        </mc:Choice>
        <mc:Fallback xmlns="">
          <p:sp>
            <p:nvSpPr>
              <p:cNvPr id="2" name="TextBox 1">
                <a:extLst>
                  <a:ext uri="{FF2B5EF4-FFF2-40B4-BE49-F238E27FC236}">
                    <a16:creationId xmlns:a16="http://schemas.microsoft.com/office/drawing/2014/main" id="{EE4E3F2B-85ED-4F83-B8FD-2F7C3F4F1F45}"/>
                  </a:ext>
                </a:extLst>
              </p:cNvPr>
              <p:cNvSpPr txBox="1">
                <a:spLocks noRot="1" noChangeAspect="1" noMove="1" noResize="1" noEditPoints="1" noAdjustHandles="1" noChangeArrowheads="1" noChangeShapeType="1" noTextEdit="1"/>
              </p:cNvSpPr>
              <p:nvPr/>
            </p:nvSpPr>
            <p:spPr>
              <a:xfrm>
                <a:off x="213444" y="2417326"/>
                <a:ext cx="6032544" cy="3780522"/>
              </a:xfrm>
              <a:prstGeom prst="rect">
                <a:avLst/>
              </a:prstGeom>
              <a:blipFill>
                <a:blip r:embed="rId2"/>
                <a:stretch>
                  <a:fillRect l="-20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0EF7CCA-26CA-4E80-BB2B-6195FEBBBECD}"/>
                  </a:ext>
                </a:extLst>
              </p:cNvPr>
              <p:cNvSpPr txBox="1"/>
              <p:nvPr/>
            </p:nvSpPr>
            <p:spPr>
              <a:xfrm>
                <a:off x="6095878" y="2390651"/>
                <a:ext cx="6123446" cy="3416320"/>
              </a:xfrm>
              <a:prstGeom prst="rect">
                <a:avLst/>
              </a:prstGeom>
              <a:noFill/>
            </p:spPr>
            <p:txBody>
              <a:bodyPr wrap="square" rtlCol="0">
                <a:spAutoFit/>
              </a:bodyPr>
              <a:lstStyle/>
              <a:p>
                <a:pPr marL="0" marR="0" lvl="0" indent="0" algn="just" defTabSz="914400" rtl="0" eaLnBrk="1" fontAlgn="auto" latinLnBrk="0" hangingPunct="1">
                  <a:lnSpc>
                    <a:spcPct val="150000"/>
                  </a:lnSpc>
                  <a:buClrTx/>
                  <a:buSzTx/>
                  <a:buFontTx/>
                  <a:buNone/>
                  <a:tabLst/>
                  <a:defRPr/>
                </a:pPr>
                <a14:m>
                  <m:oMath xmlns:m="http://schemas.openxmlformats.org/officeDocument/2006/math">
                    <m:r>
                      <a:rPr kumimoji="0" lang="el-GR"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𝜶</m:t>
                    </m:r>
                    <m:r>
                      <a:rPr kumimoji="0" lang="el-GR"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 </m:t>
                    </m:r>
                    <m:r>
                      <a:rPr kumimoji="0" lang="el-GR"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𝜷</m:t>
                    </m:r>
                    <m:r>
                      <a:rPr kumimoji="0" lang="el-GR"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m:t>
                    </m:r>
                    <m:d>
                      <m:dPr>
                        <m:begChr m:val="{"/>
                        <m:endChr m:val="}"/>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ctrlPr>
                      </m:d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𝟎</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𝟏</m:t>
                        </m:r>
                      </m:e>
                    </m:d>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 </m:t>
                    </m:r>
                  </m:oMath>
                </a14:m>
                <a:r>
                  <a:rPr kumimoji="0" lang="en-US" sz="2400" b="1" i="0" u="none" strike="noStrike" kern="1200" cap="none" spc="0" normalizeH="0" baseline="0" noProof="0">
                    <a:ln>
                      <a:noFill/>
                    </a:ln>
                    <a:solidFill>
                      <a:srgbClr val="4472C4">
                        <a:lumMod val="75000"/>
                      </a:srgbClr>
                    </a:solidFill>
                    <a:effectLst/>
                    <a:uLnTx/>
                    <a:uFillTx/>
                    <a:latin typeface="Arial"/>
                    <a:ea typeface="Cambria Math" panose="02040503050406030204" pitchFamily="18" charset="0"/>
                  </a:rPr>
                  <a:t> </a:t>
                </a:r>
                <a14:m>
                  <m:oMath xmlns:m="http://schemas.openxmlformats.org/officeDocument/2006/math">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𝒊</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ctrlPr>
                      </m:sSubPr>
                      <m:e>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𝒋</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𝟏</m:t>
                        </m:r>
                      </m:sub>
                    </m:s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𝒋</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𝟐</m:t>
                        </m:r>
                      </m:sub>
                    </m:s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𝒌</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𝟏</m:t>
                        </m:r>
                      </m:sub>
                    </m:s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ctrlPr>
                      </m:sSubPr>
                      <m:e>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𝒌</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𝟐</m:t>
                        </m:r>
                      </m:sub>
                    </m:sSub>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oMath>
                </a14:m>
                <a:endPar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endParaRPr>
              </a:p>
              <a:p>
                <a:pPr algn="just">
                  <a:lnSpc>
                    <a:spcPct val="150000"/>
                  </a:lnSpc>
                  <a:defRPr/>
                </a:pPr>
                <a14:m>
                  <m:oMathPara xmlns:m="http://schemas.openxmlformats.org/officeDocument/2006/math">
                    <m:oMathParaPr>
                      <m:jc m:val="left"/>
                    </m:oMathParaPr>
                    <m:oMath xmlns:m="http://schemas.openxmlformats.org/officeDocument/2006/math">
                      <m:r>
                        <a:rPr lang="en-US" sz="2400" b="1" i="1" smtClean="0">
                          <a:solidFill>
                            <a:srgbClr val="4472C4">
                              <a:lumMod val="75000"/>
                            </a:srgbClr>
                          </a:solidFill>
                          <a:latin typeface="Cambria Math" panose="02040503050406030204" pitchFamily="18" charset="0"/>
                          <a:ea typeface="Cambria Math" panose="02040503050406030204" pitchFamily="18" charset="0"/>
                        </a:rPr>
                        <m:t>𝑺</m:t>
                      </m:r>
                      <m:r>
                        <a:rPr lang="en-US" sz="2400" b="1" i="1" smtClean="0">
                          <a:solidFill>
                            <a:srgbClr val="4472C4">
                              <a:lumMod val="75000"/>
                            </a:srgbClr>
                          </a:solidFill>
                          <a:latin typeface="Cambria Math" panose="02040503050406030204" pitchFamily="18" charset="0"/>
                          <a:ea typeface="Cambria Math" panose="02040503050406030204" pitchFamily="18" charset="0"/>
                        </a:rPr>
                        <m:t>=</m:t>
                      </m:r>
                      <m:r>
                        <a:rPr lang="en-US" sz="2400" b="1" i="1" smtClean="0">
                          <a:solidFill>
                            <a:srgbClr val="4472C4">
                              <a:lumMod val="75000"/>
                            </a:srgbClr>
                          </a:solidFill>
                          <a:latin typeface="Cambria Math" panose="02040503050406030204" pitchFamily="18" charset="0"/>
                          <a:ea typeface="Cambria Math" panose="02040503050406030204" pitchFamily="18" charset="0"/>
                        </a:rPr>
                        <m:t>𝑵𝒖𝒎</m:t>
                      </m:r>
                      <m:r>
                        <a:rPr lang="en-US" sz="2400" b="1" i="1" smtClean="0">
                          <a:solidFill>
                            <a:srgbClr val="4472C4">
                              <a:lumMod val="75000"/>
                            </a:srgbClr>
                          </a:solidFill>
                          <a:latin typeface="Cambria Math" panose="02040503050406030204" pitchFamily="18" charset="0"/>
                          <a:ea typeface="Cambria Math" panose="02040503050406030204" pitchFamily="18" charset="0"/>
                        </a:rPr>
                        <m:t>_</m:t>
                      </m:r>
                      <m:r>
                        <a:rPr lang="en-US" sz="2400" b="1" i="1" smtClean="0">
                          <a:solidFill>
                            <a:srgbClr val="4472C4">
                              <a:lumMod val="75000"/>
                            </a:srgbClr>
                          </a:solidFill>
                          <a:latin typeface="Cambria Math" panose="02040503050406030204" pitchFamily="18" charset="0"/>
                          <a:ea typeface="Cambria Math" panose="02040503050406030204" pitchFamily="18" charset="0"/>
                        </a:rPr>
                        <m:t>𝒐𝒇</m:t>
                      </m:r>
                      <m:r>
                        <a:rPr lang="en-US" sz="2400" b="1" i="1" smtClean="0">
                          <a:solidFill>
                            <a:srgbClr val="4472C4">
                              <a:lumMod val="75000"/>
                            </a:srgbClr>
                          </a:solidFill>
                          <a:latin typeface="Cambria Math" panose="02040503050406030204" pitchFamily="18" charset="0"/>
                          <a:ea typeface="Cambria Math" panose="02040503050406030204" pitchFamily="18" charset="0"/>
                        </a:rPr>
                        <m:t>_</m:t>
                      </m:r>
                      <m:r>
                        <a:rPr lang="en-US" sz="2400" b="1" i="1" smtClean="0">
                          <a:solidFill>
                            <a:srgbClr val="4472C4">
                              <a:lumMod val="75000"/>
                            </a:srgbClr>
                          </a:solidFill>
                          <a:latin typeface="Cambria Math" panose="02040503050406030204" pitchFamily="18" charset="0"/>
                          <a:ea typeface="Cambria Math" panose="02040503050406030204" pitchFamily="18" charset="0"/>
                        </a:rPr>
                        <m:t>𝑺𝒆𝒔𝒔𝒊𝒐𝒏</m:t>
                      </m:r>
                      <m:r>
                        <a:rPr lang="en-US" sz="2400" b="1" i="1" smtClean="0">
                          <a:solidFill>
                            <a:srgbClr val="4472C4">
                              <a:lumMod val="75000"/>
                            </a:srgbClr>
                          </a:solidFill>
                          <a:latin typeface="Cambria Math" panose="02040503050406030204" pitchFamily="18" charset="0"/>
                          <a:ea typeface="Cambria Math" panose="02040503050406030204" pitchFamily="18" charset="0"/>
                        </a:rPr>
                        <m:t> (=</m:t>
                      </m:r>
                      <m:r>
                        <a:rPr lang="en-US" sz="2400" b="1" i="1" smtClean="0">
                          <a:solidFill>
                            <a:srgbClr val="4472C4">
                              <a:lumMod val="75000"/>
                            </a:srgbClr>
                          </a:solidFill>
                          <a:latin typeface="Cambria Math" panose="02040503050406030204" pitchFamily="18" charset="0"/>
                          <a:ea typeface="Cambria Math" panose="02040503050406030204" pitchFamily="18" charset="0"/>
                        </a:rPr>
                        <m:t>𝒔</m:t>
                      </m:r>
                      <m:r>
                        <a:rPr lang="en-US" sz="2400" b="1" i="1" smtClean="0">
                          <a:solidFill>
                            <a:srgbClr val="4472C4">
                              <a:lumMod val="75000"/>
                            </a:srgbClr>
                          </a:solidFill>
                          <a:latin typeface="Cambria Math" panose="02040503050406030204" pitchFamily="18" charset="0"/>
                          <a:ea typeface="Cambria Math" panose="02040503050406030204" pitchFamily="18" charset="0"/>
                        </a:rPr>
                        <m:t>ố </m:t>
                      </m:r>
                      <m:r>
                        <a:rPr lang="en-US" sz="2400" b="1" i="1" smtClean="0">
                          <a:solidFill>
                            <a:srgbClr val="4472C4">
                              <a:lumMod val="75000"/>
                            </a:srgbClr>
                          </a:solidFill>
                          <a:latin typeface="Cambria Math" panose="02040503050406030204" pitchFamily="18" charset="0"/>
                          <a:ea typeface="Cambria Math" panose="02040503050406030204" pitchFamily="18" charset="0"/>
                        </a:rPr>
                        <m:t>𝒃𝒖</m:t>
                      </m:r>
                      <m:r>
                        <a:rPr lang="en-US" sz="2400" b="1" i="1" smtClean="0">
                          <a:solidFill>
                            <a:srgbClr val="4472C4">
                              <a:lumMod val="75000"/>
                            </a:srgbClr>
                          </a:solidFill>
                          <a:latin typeface="Cambria Math" panose="02040503050406030204" pitchFamily="18" charset="0"/>
                          <a:ea typeface="Cambria Math" panose="02040503050406030204" pitchFamily="18" charset="0"/>
                        </a:rPr>
                        <m:t>ổ</m:t>
                      </m:r>
                      <m:r>
                        <a:rPr lang="en-US" sz="2400" b="1" i="1" smtClean="0">
                          <a:solidFill>
                            <a:srgbClr val="4472C4">
                              <a:lumMod val="75000"/>
                            </a:srgbClr>
                          </a:solidFill>
                          <a:latin typeface="Cambria Math" panose="02040503050406030204" pitchFamily="18" charset="0"/>
                          <a:ea typeface="Cambria Math" panose="02040503050406030204" pitchFamily="18" charset="0"/>
                        </a:rPr>
                        <m:t>𝒊</m:t>
                      </m:r>
                      <m:r>
                        <a:rPr lang="en-US" sz="2400" b="1" i="1" smtClean="0">
                          <a:solidFill>
                            <a:srgbClr val="4472C4">
                              <a:lumMod val="75000"/>
                            </a:srgbClr>
                          </a:solidFill>
                          <a:latin typeface="Cambria Math" panose="02040503050406030204" pitchFamily="18" charset="0"/>
                          <a:ea typeface="Cambria Math" panose="02040503050406030204" pitchFamily="18" charset="0"/>
                        </a:rPr>
                        <m:t>)</m:t>
                      </m:r>
                    </m:oMath>
                  </m:oMathPara>
                </a14:m>
                <a:endPar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endParaRPr>
              </a:p>
              <a:p>
                <a:pPr marL="0" marR="0" lvl="0" indent="0" algn="just" defTabSz="914400" rtl="0" eaLnBrk="1" fontAlgn="auto" latinLnBrk="0" hangingPunct="1">
                  <a:lnSpc>
                    <a:spcPct val="150000"/>
                  </a:lnSpc>
                  <a:buClrTx/>
                  <a:buSzTx/>
                  <a:buFontTx/>
                  <a:buNone/>
                  <a:tabLst/>
                  <a:defRPr/>
                </a:pPr>
                <a14:m>
                  <m:oMath xmlns:m="http://schemas.openxmlformats.org/officeDocument/2006/math">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𝑴</m:t>
                    </m:r>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𝒄𝒓𝒆𝒅𝒊𝒕</m:t>
                    </m:r>
                    <m:d>
                      <m:dPr>
                        <m:ctrlP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ctrlPr>
                      </m:dPr>
                      <m:e>
                        <m:sSub>
                          <m:sSubPr>
                            <m:ctrlP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ctrlPr>
                          </m:sSubPr>
                          <m:e>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𝒋</m:t>
                            </m:r>
                          </m:e>
                          <m:sub>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𝟏</m:t>
                            </m:r>
                          </m:sub>
                        </m:sSub>
                      </m:e>
                    </m:d>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𝒄𝒓𝒆𝒅𝒊𝒕</m:t>
                    </m:r>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sSub>
                      <m:sSubPr>
                        <m:ctrlP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ctrlPr>
                      </m:sSubPr>
                      <m:e>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𝒋</m:t>
                        </m:r>
                      </m:e>
                      <m:sub>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𝟐</m:t>
                        </m:r>
                      </m:sub>
                    </m:sSub>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oMath>
                </a14:m>
                <a: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rPr>
                  <a:t>:</a:t>
                </a:r>
              </a:p>
              <a:p>
                <a:pPr marL="0" marR="0" lvl="0" indent="0" algn="just" defTabSz="914400" rtl="0" eaLnBrk="1" fontAlgn="auto" latinLnBrk="0" hangingPunct="1">
                  <a:lnSpc>
                    <a:spcPct val="150000"/>
                  </a:lnSpc>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𝑴</m:t>
                      </m:r>
                      <m:r>
                        <a:rPr kumimoji="0" lang="el-GR" sz="2400" b="1" i="1" u="none" strike="noStrike" kern="1200" cap="none" spc="0" normalizeH="0" baseline="0" noProof="0">
                          <a:ln>
                            <a:noFill/>
                          </a:ln>
                          <a:solidFill>
                            <a:srgbClr val="4472C4">
                              <a:lumMod val="75000"/>
                            </a:srgbClr>
                          </a:solidFill>
                          <a:effectLst/>
                          <a:uLnTx/>
                          <a:uFillTx/>
                          <a:latin typeface="Cambria Math" panose="02040503050406030204" pitchFamily="18" charset="0"/>
                        </a:rPr>
                        <m:t>𝜶</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𝑺</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𝒚</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𝟏</m:t>
                          </m:r>
                        </m:sub>
                      </m:s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𝑺</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𝒚</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𝟐</m:t>
                          </m:r>
                        </m:sub>
                      </m:s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𝒛</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𝟏</m:t>
                          </m:r>
                        </m:sub>
                      </m:s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𝒛</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𝟐</m:t>
                          </m:r>
                        </m:sub>
                      </m:sSub>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m:t>
                      </m:r>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𝒄𝒓𝒆𝒅𝒊𝒕</m:t>
                      </m:r>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sSub>
                        <m:sSubPr>
                          <m:ctrlP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ctrlPr>
                        </m:sSubPr>
                        <m:e>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𝒋</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𝟏</m:t>
                          </m:r>
                        </m:sub>
                      </m:sSub>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oMath>
                  </m:oMathPara>
                </a14:m>
                <a:endPar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ndParaRPr>
              </a:p>
              <a:p>
                <a:pPr marL="0" marR="0" lvl="0" indent="0" algn="just" defTabSz="914400" rtl="0" eaLnBrk="1" fontAlgn="auto" latinLnBrk="0" hangingPunct="1">
                  <a:lnSpc>
                    <a:spcPct val="150000"/>
                  </a:lnSpc>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𝑴</m:t>
                      </m:r>
                      <m:r>
                        <a:rPr kumimoji="0" lang="el-GR" sz="2400" b="1" i="1" u="none" strike="noStrike" kern="1200" cap="none" spc="0" normalizeH="0" baseline="0" noProof="0">
                          <a:ln>
                            <a:noFill/>
                          </a:ln>
                          <a:solidFill>
                            <a:srgbClr val="4472C4">
                              <a:lumMod val="75000"/>
                            </a:srgbClr>
                          </a:solidFill>
                          <a:effectLst/>
                          <a:uLnTx/>
                          <a:uFillTx/>
                          <a:latin typeface="Cambria Math" panose="02040503050406030204" pitchFamily="18" charset="0"/>
                        </a:rPr>
                        <m:t>𝜷</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𝑺</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𝒚</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𝟏</m:t>
                          </m:r>
                        </m:sub>
                      </m:s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𝑺</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𝒚</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𝟐</m:t>
                          </m:r>
                        </m:sub>
                      </m:s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𝒛</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𝟏</m:t>
                          </m:r>
                        </m:sub>
                      </m:s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𝒛</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𝟐</m:t>
                          </m:r>
                        </m:sub>
                      </m:sSub>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m:t>
                      </m:r>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𝒄𝒓𝒆𝒅𝒊𝒕</m:t>
                      </m:r>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sSub>
                        <m:sSubPr>
                          <m:ctrlP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ctrlPr>
                        </m:sSubPr>
                        <m:e>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𝒋</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𝟐</m:t>
                          </m:r>
                        </m:sub>
                      </m:sSub>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oMath>
                  </m:oMathPara>
                </a14:m>
                <a:endPar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ndParaRPr>
              </a:p>
              <a:p>
                <a:pPr marL="0" marR="0" lvl="0" indent="0" algn="just" defTabSz="914400" rtl="0" eaLnBrk="1" fontAlgn="auto" latinLnBrk="0" hangingPunct="1">
                  <a:lnSpc>
                    <a:spcPct val="150000"/>
                  </a:lnSpc>
                  <a:buClrTx/>
                  <a:buSzTx/>
                  <a:buFontTx/>
                  <a:buNone/>
                  <a:tabLst/>
                  <a:defRPr/>
                </a:pPr>
                <a14:m>
                  <m:oMathPara xmlns:m="http://schemas.openxmlformats.org/officeDocument/2006/math">
                    <m:oMathParaPr>
                      <m:jc m:val="centerGroup"/>
                    </m:oMathParaPr>
                    <m:oMath xmlns:m="http://schemas.openxmlformats.org/officeDocument/2006/math">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𝟎</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m:t>
                      </m:r>
                      <m:r>
                        <a:rPr kumimoji="0" lang="el-GR" sz="2400" b="1" i="1" u="none" strike="noStrike" kern="1200" cap="none" spc="0" normalizeH="0" baseline="0" noProof="0">
                          <a:ln>
                            <a:noFill/>
                          </a:ln>
                          <a:solidFill>
                            <a:srgbClr val="4472C4">
                              <a:lumMod val="75000"/>
                            </a:srgbClr>
                          </a:solidFill>
                          <a:effectLst/>
                          <a:uLnTx/>
                          <a:uFillTx/>
                          <a:latin typeface="Cambria Math" panose="02040503050406030204" pitchFamily="18" charset="0"/>
                        </a:rPr>
                        <m:t>𝜶</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m:t>
                      </m:r>
                      <m:r>
                        <a:rPr kumimoji="0" lang="el-GR" sz="2400" b="1" i="1" u="none" strike="noStrike" kern="1200" cap="none" spc="0" normalizeH="0" baseline="0" noProof="0">
                          <a:ln>
                            <a:noFill/>
                          </a:ln>
                          <a:solidFill>
                            <a:srgbClr val="4472C4">
                              <a:lumMod val="75000"/>
                            </a:srgbClr>
                          </a:solidFill>
                          <a:effectLst/>
                          <a:uLnTx/>
                          <a:uFillTx/>
                          <a:latin typeface="Cambria Math" panose="02040503050406030204" pitchFamily="18" charset="0"/>
                        </a:rPr>
                        <m:t>𝜷</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𝒙</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𝟏</m:t>
                          </m:r>
                        </m:sub>
                      </m:s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m:t>
                      </m:r>
                      <m:sSub>
                        <m:sSubPr>
                          <m:ctrlP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ctrlPr>
                        </m:sSubPr>
                        <m:e>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𝒙</m:t>
                          </m:r>
                        </m:e>
                        <m:sub>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rPr>
                            <m:t>𝟐</m:t>
                          </m:r>
                        </m:sub>
                      </m:sSub>
                      <m:r>
                        <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a typeface="Cambria Math" panose="02040503050406030204" pitchFamily="18" charset="0"/>
                        </a:rPr>
                        <m:t>≤</m:t>
                      </m:r>
                      <m:r>
                        <a:rPr kumimoji="0" lang="en-US" sz="2400" b="1" i="1" u="none" strike="noStrike" kern="1200" cap="none" spc="0" normalizeH="0" baseline="0" noProof="0" smtClean="0">
                          <a:ln>
                            <a:noFill/>
                          </a:ln>
                          <a:solidFill>
                            <a:srgbClr val="4472C4">
                              <a:lumMod val="75000"/>
                            </a:srgbClr>
                          </a:solidFill>
                          <a:effectLst/>
                          <a:uLnTx/>
                          <a:uFillTx/>
                          <a:latin typeface="Cambria Math" panose="02040503050406030204" pitchFamily="18" charset="0"/>
                          <a:ea typeface="Cambria Math" panose="02040503050406030204" pitchFamily="18" charset="0"/>
                        </a:rPr>
                        <m:t>𝟑</m:t>
                      </m:r>
                    </m:oMath>
                  </m:oMathPara>
                </a14:m>
                <a:endParaRPr kumimoji="0" lang="en-US" sz="2400" b="1" i="1" u="none" strike="noStrike" kern="1200" cap="none" spc="0" normalizeH="0" baseline="0" noProof="0">
                  <a:ln>
                    <a:noFill/>
                  </a:ln>
                  <a:solidFill>
                    <a:srgbClr val="4472C4">
                      <a:lumMod val="75000"/>
                    </a:srgbClr>
                  </a:solidFill>
                  <a:effectLst/>
                  <a:uLnTx/>
                  <a:uFillTx/>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B0EF7CCA-26CA-4E80-BB2B-6195FEBBBECD}"/>
                  </a:ext>
                </a:extLst>
              </p:cNvPr>
              <p:cNvSpPr txBox="1">
                <a:spLocks noRot="1" noChangeAspect="1" noMove="1" noResize="1" noEditPoints="1" noAdjustHandles="1" noChangeArrowheads="1" noChangeShapeType="1" noTextEdit="1"/>
              </p:cNvSpPr>
              <p:nvPr/>
            </p:nvSpPr>
            <p:spPr>
              <a:xfrm>
                <a:off x="6095878" y="2390651"/>
                <a:ext cx="6123446" cy="3416320"/>
              </a:xfrm>
              <a:prstGeom prst="rect">
                <a:avLst/>
              </a:prstGeom>
              <a:blipFill>
                <a:blip r:embed="rId3"/>
                <a:stretch>
                  <a:fillRect l="-299"/>
                </a:stretch>
              </a:blipFill>
            </p:spPr>
            <p:txBody>
              <a:bodyPr/>
              <a:lstStyle/>
              <a:p>
                <a:r>
                  <a:rPr lang="vi-VN">
                    <a:noFill/>
                  </a:rPr>
                  <a:t> </a:t>
                </a:r>
              </a:p>
            </p:txBody>
          </p:sp>
        </mc:Fallback>
      </mc:AlternateContent>
      <p:cxnSp>
        <p:nvCxnSpPr>
          <p:cNvPr id="7" name="Straight Connector 6">
            <a:extLst>
              <a:ext uri="{FF2B5EF4-FFF2-40B4-BE49-F238E27FC236}">
                <a16:creationId xmlns:a16="http://schemas.microsoft.com/office/drawing/2014/main" id="{C4A41B11-B310-4FCE-9C85-F936D4C49EF8}"/>
              </a:ext>
            </a:extLst>
          </p:cNvPr>
          <p:cNvCxnSpPr/>
          <p:nvPr/>
        </p:nvCxnSpPr>
        <p:spPr>
          <a:xfrm>
            <a:off x="6095878" y="2264236"/>
            <a:ext cx="0" cy="3840480"/>
          </a:xfrm>
          <a:prstGeom prst="line">
            <a:avLst/>
          </a:prstGeom>
          <a:ln w="317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8329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2.3. IP</a:t>
            </a:r>
          </a:p>
        </p:txBody>
      </p:sp>
      <mc:AlternateContent xmlns:mc="http://schemas.openxmlformats.org/markup-compatibility/2006" xmlns:a14="http://schemas.microsoft.com/office/drawing/2010/main">
        <mc:Choice Requires="a14">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338757" y="678426"/>
                <a:ext cx="11214023" cy="4598213"/>
              </a:xfrm>
            </p:spPr>
            <p:txBody>
              <a:bodyPr/>
              <a:lstStyle/>
              <a:p>
                <a:pPr algn="just">
                  <a:lnSpc>
                    <a:spcPct val="150000"/>
                  </a:lnSpc>
                </a:pPr>
                <a:r>
                  <a:rPr lang="en-US" sz="2400"/>
                  <a:t>2.3.4. </a:t>
                </a:r>
                <a:r>
                  <a:rPr lang="en-US" sz="2400" err="1"/>
                  <a:t>Ràng</a:t>
                </a:r>
                <a:r>
                  <a:rPr lang="en-US" sz="2400"/>
                  <a:t> </a:t>
                </a:r>
                <a:r>
                  <a:rPr lang="en-US" sz="2400" err="1"/>
                  <a:t>buộc</a:t>
                </a:r>
                <a:r>
                  <a:rPr lang="en-US" sz="2400"/>
                  <a:t> (IP)</a:t>
                </a:r>
              </a:p>
              <a:p>
                <a:pPr algn="just">
                  <a:lnSpc>
                    <a:spcPct val="150000"/>
                  </a:lnSpc>
                </a:pPr>
                <a:endParaRPr lang="en-US" sz="2400"/>
              </a:p>
              <a:p>
                <a:pPr marL="342900" marR="0" lvl="0" indent="-342900" algn="just" defTabSz="914400" rtl="0" eaLnBrk="1" fontAlgn="auto" latinLnBrk="0" hangingPunct="1">
                  <a:lnSpc>
                    <a:spcPct val="120000"/>
                  </a:lnSpc>
                  <a:spcBef>
                    <a:spcPct val="0"/>
                  </a:spcBef>
                  <a:spcAft>
                    <a:spcPts val="0"/>
                  </a:spcAft>
                  <a:buClrTx/>
                  <a:buSzTx/>
                  <a:buFontTx/>
                  <a:buChar char="-"/>
                  <a:tabLst/>
                  <a:defRPr/>
                </a:pPr>
                <a:r>
                  <a:rPr kumimoji="0" lang="en-US" sz="2400" b="1" i="1" u="none" strike="noStrike" kern="1200" cap="none" spc="0" normalizeH="0" baseline="0" noProof="0" err="1">
                    <a:ln>
                      <a:noFill/>
                    </a:ln>
                    <a:solidFill>
                      <a:prstClr val="black"/>
                    </a:solidFill>
                    <a:effectLst/>
                    <a:uLnTx/>
                    <a:uFillTx/>
                    <a:latin typeface="Arial"/>
                  </a:rPr>
                  <a:t>Hàm</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mục</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tiêu</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Tối</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đa</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hoá</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số</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lớp-môn</a:t>
                </a:r>
                <a:r>
                  <a:rPr kumimoji="0" lang="en-US" sz="2400" b="1" i="1" u="none" strike="noStrike" kern="1200" cap="none" spc="0" normalizeH="0" baseline="0" noProof="0">
                    <a:ln>
                      <a:noFill/>
                    </a:ln>
                    <a:solidFill>
                      <a:prstClr val="black"/>
                    </a:solidFill>
                    <a:effectLst/>
                    <a:uLnTx/>
                    <a:uFillTx/>
                    <a:latin typeface="Arial"/>
                  </a:rPr>
                  <a:t> </a:t>
                </a:r>
                <a:r>
                  <a:rPr kumimoji="0" lang="en-US" sz="2400" b="1" i="1" u="none" strike="noStrike" kern="1200" cap="none" spc="0" normalizeH="0" baseline="0" noProof="0" err="1">
                    <a:ln>
                      <a:noFill/>
                    </a:ln>
                    <a:solidFill>
                      <a:prstClr val="black"/>
                    </a:solidFill>
                    <a:effectLst/>
                    <a:uLnTx/>
                    <a:uFillTx/>
                    <a:latin typeface="Arial"/>
                  </a:rPr>
                  <a:t>xếp</a:t>
                </a:r>
                <a:r>
                  <a:rPr kumimoji="0" lang="en-US" sz="2400" b="1" i="1" u="none" strike="noStrike" kern="1200" cap="none" spc="0" normalizeH="0" baseline="0" noProof="0">
                    <a:ln>
                      <a:noFill/>
                    </a:ln>
                    <a:solidFill>
                      <a:prstClr val="black"/>
                    </a:solidFill>
                    <a:effectLst/>
                    <a:uLnTx/>
                    <a:uFillTx/>
                    <a:latin typeface="Arial"/>
                  </a:rPr>
                  <a:t> TKB </a:t>
                </a:r>
                <a:r>
                  <a:rPr kumimoji="0" lang="en-US" sz="2400" b="1" i="1" u="none" strike="noStrike" kern="1200" cap="none" spc="0" normalizeH="0" baseline="0" noProof="0" err="1">
                    <a:ln>
                      <a:noFill/>
                    </a:ln>
                    <a:solidFill>
                      <a:prstClr val="black"/>
                    </a:solidFill>
                    <a:effectLst/>
                    <a:uLnTx/>
                    <a:uFillTx/>
                    <a:latin typeface="Arial"/>
                  </a:rPr>
                  <a:t>được</a:t>
                </a:r>
                <a:r>
                  <a:rPr kumimoji="0" lang="en-US" sz="2400" b="1" i="1" u="none" strike="noStrike" kern="1200" cap="none" spc="0" normalizeH="0" baseline="0" noProof="0">
                    <a:ln>
                      <a:noFill/>
                    </a:ln>
                    <a:solidFill>
                      <a:prstClr val="black"/>
                    </a:solidFill>
                    <a:effectLst/>
                    <a:uLnTx/>
                    <a:uFillTx/>
                    <a:latin typeface="Arial"/>
                  </a:rPr>
                  <a:t>:</a:t>
                </a:r>
              </a:p>
              <a:p>
                <a:pPr lvl="0" algn="ctr">
                  <a:lnSpc>
                    <a:spcPct val="120000"/>
                  </a:lnSpc>
                  <a:defRPr/>
                </a:pPr>
                <a14:m>
                  <m:oMathPara xmlns:m="http://schemas.openxmlformats.org/officeDocument/2006/math">
                    <m:oMathParaPr>
                      <m:jc m:val="centerGroup"/>
                    </m:oMathParaPr>
                    <m:oMath xmlns:m="http://schemas.openxmlformats.org/officeDocument/2006/math">
                      <m:r>
                        <m:rPr>
                          <m:sty m:val="p"/>
                        </m:rPr>
                        <a:rPr lang="en-US" sz="3200" i="0">
                          <a:solidFill>
                            <a:schemeClr val="accent1">
                              <a:lumMod val="75000"/>
                            </a:schemeClr>
                          </a:solidFill>
                          <a:latin typeface="Cambria Math" panose="02040503050406030204" pitchFamily="18" charset="0"/>
                        </a:rPr>
                        <m:t>max</m:t>
                      </m:r>
                      <m:r>
                        <a:rPr lang="en-US" sz="3200" b="0" i="1" smtClean="0">
                          <a:solidFill>
                            <a:schemeClr val="accent1">
                              <a:lumMod val="75000"/>
                            </a:schemeClr>
                          </a:solidFill>
                          <a:latin typeface="Cambria Math" panose="02040503050406030204" pitchFamily="18" charset="0"/>
                        </a:rPr>
                        <m:t>⁡_</m:t>
                      </m:r>
                      <m:r>
                        <a:rPr lang="en-US" sz="3200" i="1">
                          <a:solidFill>
                            <a:schemeClr val="accent1">
                              <a:lumMod val="75000"/>
                            </a:schemeClr>
                          </a:solidFill>
                          <a:latin typeface="Cambria Math" panose="02040503050406030204" pitchFamily="18" charset="0"/>
                        </a:rPr>
                        <m:t>𝑁𝑢𝑚</m:t>
                      </m:r>
                      <m:r>
                        <a:rPr lang="en-US" sz="3200" b="0" i="1" smtClean="0">
                          <a:solidFill>
                            <a:schemeClr val="accent1">
                              <a:lumMod val="75000"/>
                            </a:schemeClr>
                          </a:solidFill>
                          <a:latin typeface="Cambria Math" panose="02040503050406030204" pitchFamily="18" charset="0"/>
                        </a:rPr>
                        <m:t>=</m:t>
                      </m:r>
                      <m:nary>
                        <m:naryPr>
                          <m:chr m:val="∑"/>
                          <m:subHide m:val="on"/>
                          <m:supHide m:val="on"/>
                          <m:ctrlPr>
                            <a:rPr lang="en-US" sz="3200" i="1" smtClean="0">
                              <a:solidFill>
                                <a:schemeClr val="accent1">
                                  <a:lumMod val="75000"/>
                                </a:schemeClr>
                              </a:solidFill>
                              <a:latin typeface="Cambria Math" panose="02040503050406030204" pitchFamily="18" charset="0"/>
                            </a:rPr>
                          </m:ctrlPr>
                        </m:naryPr>
                        <m:sub/>
                        <m:sup/>
                        <m:e>
                          <m:r>
                            <a:rPr lang="en-US" sz="3200" b="0" i="1" smtClean="0">
                              <a:solidFill>
                                <a:schemeClr val="accent1">
                                  <a:lumMod val="75000"/>
                                </a:schemeClr>
                              </a:solidFill>
                              <a:latin typeface="Cambria Math" panose="02040503050406030204" pitchFamily="18" charset="0"/>
                            </a:rPr>
                            <m:t>𝑥</m:t>
                          </m:r>
                          <m:d>
                            <m:dPr>
                              <m:ctrlPr>
                                <a:rPr lang="en-US" sz="3200" b="0" i="1" smtClean="0">
                                  <a:solidFill>
                                    <a:schemeClr val="accent1">
                                      <a:lumMod val="75000"/>
                                    </a:schemeClr>
                                  </a:solidFill>
                                  <a:latin typeface="Cambria Math" panose="02040503050406030204" pitchFamily="18" charset="0"/>
                                </a:rPr>
                              </m:ctrlPr>
                            </m:dPr>
                            <m:e>
                              <m:r>
                                <a:rPr lang="en-US" sz="3200" b="0" i="1" smtClean="0">
                                  <a:solidFill>
                                    <a:schemeClr val="accent1">
                                      <a:lumMod val="75000"/>
                                    </a:schemeClr>
                                  </a:solidFill>
                                  <a:latin typeface="Cambria Math" panose="02040503050406030204" pitchFamily="18" charset="0"/>
                                </a:rPr>
                                <m:t>𝑖</m:t>
                              </m:r>
                              <m:r>
                                <a:rPr lang="en-US" sz="3200" b="0" i="1" smtClean="0">
                                  <a:solidFill>
                                    <a:schemeClr val="accent1">
                                      <a:lumMod val="75000"/>
                                    </a:schemeClr>
                                  </a:solidFill>
                                  <a:latin typeface="Cambria Math" panose="02040503050406030204" pitchFamily="18" charset="0"/>
                                </a:rPr>
                                <m:t>,</m:t>
                              </m:r>
                              <m:r>
                                <a:rPr lang="en-US" sz="3200" b="0" i="1" smtClean="0">
                                  <a:solidFill>
                                    <a:schemeClr val="accent1">
                                      <a:lumMod val="75000"/>
                                    </a:schemeClr>
                                  </a:solidFill>
                                  <a:latin typeface="Cambria Math" panose="02040503050406030204" pitchFamily="18" charset="0"/>
                                </a:rPr>
                                <m:t>𝑗</m:t>
                              </m:r>
                              <m:r>
                                <a:rPr lang="en-US" sz="3200" b="0" i="1" smtClean="0">
                                  <a:solidFill>
                                    <a:schemeClr val="accent1">
                                      <a:lumMod val="75000"/>
                                    </a:schemeClr>
                                  </a:solidFill>
                                  <a:latin typeface="Cambria Math" panose="02040503050406030204" pitchFamily="18" charset="0"/>
                                </a:rPr>
                                <m:t>,</m:t>
                              </m:r>
                              <m:r>
                                <a:rPr lang="en-US" sz="3200" b="0" i="1" smtClean="0">
                                  <a:solidFill>
                                    <a:schemeClr val="accent1">
                                      <a:lumMod val="75000"/>
                                    </a:schemeClr>
                                  </a:solidFill>
                                  <a:latin typeface="Cambria Math" panose="02040503050406030204" pitchFamily="18" charset="0"/>
                                </a:rPr>
                                <m:t>𝑘</m:t>
                              </m:r>
                            </m:e>
                          </m:d>
                          <m:r>
                            <a:rPr lang="en-US" sz="3200" b="0" i="1" smtClean="0">
                              <a:solidFill>
                                <a:schemeClr val="accent1">
                                  <a:lumMod val="75000"/>
                                </a:schemeClr>
                              </a:solidFill>
                              <a:latin typeface="Cambria Math" panose="02040503050406030204" pitchFamily="18" charset="0"/>
                              <a:ea typeface="Cambria Math" panose="02040503050406030204" pitchFamily="18" charset="0"/>
                            </a:rPr>
                            <m:t> </m:t>
                          </m:r>
                        </m:e>
                      </m:nary>
                    </m:oMath>
                  </m:oMathPara>
                </a14:m>
                <a:endParaRPr kumimoji="0" lang="en-US" sz="3200" i="1" u="none" strike="noStrike" kern="1200" cap="none" spc="0" normalizeH="0" baseline="0" noProof="0">
                  <a:ln>
                    <a:noFill/>
                  </a:ln>
                  <a:solidFill>
                    <a:schemeClr val="accent1">
                      <a:lumMod val="75000"/>
                    </a:schemeClr>
                  </a:solidFill>
                  <a:effectLst/>
                  <a:uLnTx/>
                  <a:uFillTx/>
                  <a:latin typeface="Cambria Math" panose="02040503050406030204" pitchFamily="18" charset="0"/>
                </a:endParaRPr>
              </a:p>
              <a:p>
                <a:pPr marR="0" lvl="0" algn="ctr" defTabSz="914400" rtl="0" eaLnBrk="1" fontAlgn="auto" latinLnBrk="0" hangingPunct="1">
                  <a:lnSpc>
                    <a:spcPct val="120000"/>
                  </a:lnSpc>
                  <a:spcBef>
                    <a:spcPct val="0"/>
                  </a:spcBef>
                  <a:spcAft>
                    <a:spcPts val="0"/>
                  </a:spcAft>
                  <a:buClrTx/>
                  <a:buSzTx/>
                  <a:tabLst/>
                  <a:defRPr/>
                </a:pPr>
                <a14:m>
                  <m:oMathPara xmlns:m="http://schemas.openxmlformats.org/officeDocument/2006/math">
                    <m:oMathParaPr>
                      <m:jc m:val="centerGroup"/>
                    </m:oMathParaPr>
                    <m:oMath xmlns:m="http://schemas.openxmlformats.org/officeDocument/2006/math">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𝑴𝒂𝒙𝒊𝒎𝒊𝒛𝒆</m:t>
                      </m:r>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m:t>
                      </m:r>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𝒎𝒂𝒙</m:t>
                      </m:r>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_</m:t>
                      </m:r>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𝑵𝒖𝒎</m:t>
                      </m:r>
                      <m:r>
                        <a:rPr kumimoji="0" lang="en-US" sz="3200" b="1" i="1" u="none" strike="noStrike" kern="1200" cap="none" spc="0" normalizeH="0" baseline="0" noProof="0" smtClean="0">
                          <a:ln>
                            <a:noFill/>
                          </a:ln>
                          <a:solidFill>
                            <a:schemeClr val="accent1">
                              <a:lumMod val="75000"/>
                            </a:schemeClr>
                          </a:solidFill>
                          <a:effectLst/>
                          <a:uLnTx/>
                          <a:uFillTx/>
                          <a:latin typeface="Cambria Math" panose="02040503050406030204" pitchFamily="18" charset="0"/>
                        </a:rPr>
                        <m:t>)</m:t>
                      </m:r>
                    </m:oMath>
                  </m:oMathPara>
                </a14:m>
                <a:endParaRPr kumimoji="0" lang="en-US" sz="3200" b="1" i="1" u="none" strike="noStrike" kern="1200" cap="none" spc="0" normalizeH="0" baseline="0" noProof="0">
                  <a:ln>
                    <a:noFill/>
                  </a:ln>
                  <a:solidFill>
                    <a:schemeClr val="accent1">
                      <a:lumMod val="75000"/>
                    </a:schemeClr>
                  </a:solidFill>
                  <a:effectLst/>
                  <a:uLnTx/>
                  <a:uFillTx/>
                  <a:latin typeface="Arial"/>
                </a:endParaRPr>
              </a:p>
            </p:txBody>
          </p:sp>
        </mc:Choice>
        <mc:Fallback xmlns="">
          <p:sp>
            <p:nvSpPr>
              <p:cNvPr id="13" name="Subtitle 1">
                <a:extLst>
                  <a:ext uri="{FF2B5EF4-FFF2-40B4-BE49-F238E27FC236}">
                    <a16:creationId xmlns:a16="http://schemas.microsoft.com/office/drawing/2014/main" id="{C8E5F261-296E-490F-B920-A115247A05A0}"/>
                  </a:ext>
                </a:extLst>
              </p:cNvPr>
              <p:cNvSpPr>
                <a:spLocks noGrp="1" noRot="1" noChangeAspect="1" noMove="1" noResize="1" noEditPoints="1" noAdjustHandles="1" noChangeArrowheads="1" noChangeShapeType="1" noTextEdit="1"/>
              </p:cNvSpPr>
              <p:nvPr>
                <p:ph type="subTitle"/>
              </p:nvPr>
            </p:nvSpPr>
            <p:spPr>
              <a:xfrm>
                <a:off x="338757" y="678426"/>
                <a:ext cx="11214023" cy="4598213"/>
              </a:xfrm>
              <a:blipFill>
                <a:blip r:embed="rId2"/>
                <a:stretch>
                  <a:fillRect l="-1686"/>
                </a:stretch>
              </a:blipFill>
            </p:spPr>
            <p:txBody>
              <a:bodyPr/>
              <a:lstStyle/>
              <a:p>
                <a:r>
                  <a:rPr lang="vi-VN">
                    <a:noFill/>
                  </a:rPr>
                  <a:t> </a:t>
                </a:r>
              </a:p>
            </p:txBody>
          </p:sp>
        </mc:Fallback>
      </mc:AlternateContent>
    </p:spTree>
    <p:extLst>
      <p:ext uri="{BB962C8B-B14F-4D97-AF65-F5344CB8AC3E}">
        <p14:creationId xmlns:p14="http://schemas.microsoft.com/office/powerpoint/2010/main" val="2692833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56" descr="A collection of geometric shapes&#10;&#10;Description automatically generated">
            <a:extLst>
              <a:ext uri="{FF2B5EF4-FFF2-40B4-BE49-F238E27FC236}">
                <a16:creationId xmlns:a16="http://schemas.microsoft.com/office/drawing/2014/main" id="{DCFAD493-D7D0-40AE-6366-F01BEBDF6444}"/>
              </a:ext>
            </a:extLst>
          </p:cNvPr>
          <p:cNvPicPr>
            <a:picLocks noChangeAspect="1"/>
          </p:cNvPicPr>
          <p:nvPr/>
        </p:nvPicPr>
        <p:blipFill rotWithShape="1">
          <a:blip r:embed="rId2"/>
          <a:srcRect t="5125" b="16203"/>
          <a:stretch/>
        </p:blipFill>
        <p:spPr>
          <a:xfrm>
            <a:off x="20" y="10"/>
            <a:ext cx="12191980" cy="6857990"/>
          </a:xfrm>
          <a:prstGeom prst="rect">
            <a:avLst/>
          </a:prstGeom>
        </p:spPr>
      </p:pic>
      <p:sp useBgFill="1">
        <p:nvSpPr>
          <p:cNvPr id="61" name="Rectangle 60">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2D6D7BC-BA9B-43D2-BF1E-DA9553098703}"/>
              </a:ext>
            </a:extLst>
          </p:cNvPr>
          <p:cNvSpPr>
            <a:spLocks noGrp="1"/>
          </p:cNvSpPr>
          <p:nvPr>
            <p:ph type="title"/>
          </p:nvPr>
        </p:nvSpPr>
        <p:spPr>
          <a:xfrm>
            <a:off x="2090528" y="2299176"/>
            <a:ext cx="4652228" cy="1571164"/>
          </a:xfrm>
        </p:spPr>
        <p:txBody>
          <a:bodyPr vert="horz" lIns="91440" tIns="45720" rIns="91440" bIns="45720" rtlCol="0" anchor="t">
            <a:normAutofit/>
          </a:bodyPr>
          <a:lstStyle/>
          <a:p>
            <a:r>
              <a:rPr lang="en-US" sz="4800" b="1">
                <a:ln w="22225">
                  <a:solidFill>
                    <a:schemeClr val="accent2"/>
                  </a:solidFill>
                  <a:prstDash val="solid"/>
                </a:ln>
                <a:solidFill>
                  <a:schemeClr val="accent2">
                    <a:lumMod val="40000"/>
                    <a:lumOff val="60000"/>
                  </a:schemeClr>
                </a:solidFill>
              </a:rPr>
              <a:t>2.4 </a:t>
            </a:r>
            <a:r>
              <a:rPr lang="en-US" sz="4800" b="1" err="1">
                <a:ln w="22225">
                  <a:solidFill>
                    <a:schemeClr val="accent2"/>
                  </a:solidFill>
                  <a:prstDash val="solid"/>
                </a:ln>
                <a:solidFill>
                  <a:schemeClr val="accent2">
                    <a:lumMod val="40000"/>
                    <a:lumOff val="60000"/>
                  </a:schemeClr>
                </a:solidFill>
              </a:rPr>
              <a:t>Phương</a:t>
            </a:r>
            <a:r>
              <a:rPr lang="en-US" sz="4800" b="1">
                <a:ln w="22225">
                  <a:solidFill>
                    <a:schemeClr val="accent2"/>
                  </a:solidFill>
                  <a:prstDash val="solid"/>
                </a:ln>
                <a:solidFill>
                  <a:schemeClr val="accent2">
                    <a:lumMod val="40000"/>
                    <a:lumOff val="60000"/>
                  </a:schemeClr>
                </a:solidFill>
              </a:rPr>
              <a:t> </a:t>
            </a:r>
            <a:r>
              <a:rPr lang="en-US" sz="4800" b="1" err="1">
                <a:ln w="22225">
                  <a:solidFill>
                    <a:schemeClr val="accent2"/>
                  </a:solidFill>
                  <a:prstDash val="solid"/>
                </a:ln>
                <a:solidFill>
                  <a:schemeClr val="accent2">
                    <a:lumMod val="40000"/>
                    <a:lumOff val="60000"/>
                  </a:schemeClr>
                </a:solidFill>
              </a:rPr>
              <a:t>pháp</a:t>
            </a:r>
            <a:r>
              <a:rPr lang="en-US" sz="4800" b="1">
                <a:ln w="22225">
                  <a:solidFill>
                    <a:schemeClr val="accent2"/>
                  </a:solidFill>
                  <a:prstDash val="solid"/>
                </a:ln>
                <a:solidFill>
                  <a:schemeClr val="accent2">
                    <a:lumMod val="40000"/>
                    <a:lumOff val="60000"/>
                  </a:schemeClr>
                </a:solidFill>
              </a:rPr>
              <a:t> </a:t>
            </a:r>
            <a:r>
              <a:rPr lang="en-US" sz="4800" b="1" err="1">
                <a:ln w="22225">
                  <a:solidFill>
                    <a:schemeClr val="accent2"/>
                  </a:solidFill>
                  <a:prstDash val="solid"/>
                </a:ln>
                <a:solidFill>
                  <a:schemeClr val="accent2">
                    <a:lumMod val="40000"/>
                    <a:lumOff val="60000"/>
                  </a:schemeClr>
                </a:solidFill>
              </a:rPr>
              <a:t>tham</a:t>
            </a:r>
            <a:r>
              <a:rPr lang="en-US" sz="4800" b="1">
                <a:ln w="22225">
                  <a:solidFill>
                    <a:schemeClr val="accent2"/>
                  </a:solidFill>
                  <a:prstDash val="solid"/>
                </a:ln>
                <a:solidFill>
                  <a:schemeClr val="accent2">
                    <a:lumMod val="40000"/>
                    <a:lumOff val="60000"/>
                  </a:schemeClr>
                </a:solidFill>
              </a:rPr>
              <a:t> lam</a:t>
            </a:r>
          </a:p>
        </p:txBody>
      </p:sp>
      <p:cxnSp>
        <p:nvCxnSpPr>
          <p:cNvPr id="63" name="Straight Connector 62">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115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2.4. </a:t>
            </a:r>
            <a:r>
              <a:rPr lang="en-US" sz="2400" err="1">
                <a:solidFill>
                  <a:schemeClr val="bg1"/>
                </a:solidFill>
              </a:rPr>
              <a:t>Tham</a:t>
            </a:r>
            <a:r>
              <a:rPr lang="en-US" sz="2400">
                <a:solidFill>
                  <a:schemeClr val="bg1"/>
                </a:solidFill>
              </a:rPr>
              <a:t> lam</a:t>
            </a:r>
          </a:p>
        </p:txBody>
      </p:sp>
      <p:sp>
        <p:nvSpPr>
          <p:cNvPr id="5" name="Subtitle 1">
            <a:extLst>
              <a:ext uri="{FF2B5EF4-FFF2-40B4-BE49-F238E27FC236}">
                <a16:creationId xmlns:a16="http://schemas.microsoft.com/office/drawing/2014/main" id="{64678263-25E5-EAF1-DD2B-627C05534918}"/>
              </a:ext>
            </a:extLst>
          </p:cNvPr>
          <p:cNvSpPr>
            <a:spLocks noGrp="1"/>
          </p:cNvSpPr>
          <p:nvPr>
            <p:ph type="title"/>
          </p:nvPr>
        </p:nvSpPr>
        <p:spPr>
          <a:xfrm>
            <a:off x="638975" y="1231192"/>
            <a:ext cx="11159199" cy="5077611"/>
          </a:xfrm>
        </p:spPr>
        <p:txBody>
          <a:bodyPr anchor="t"/>
          <a:lstStyle/>
          <a:p>
            <a:pPr>
              <a:lnSpc>
                <a:spcPct val="150000"/>
              </a:lnSpc>
            </a:pPr>
            <a:r>
              <a:rPr lang="vi-VN" sz="2000"/>
              <a:t>Áp dụng vào bài toán:</a:t>
            </a:r>
            <a:endParaRPr lang="en-US"/>
          </a:p>
          <a:p>
            <a:pPr>
              <a:lnSpc>
                <a:spcPct val="150000"/>
              </a:lnSpc>
            </a:pPr>
            <a:r>
              <a:rPr lang="vi-VN" sz="2000"/>
              <a:t>+ Xây dựng các bộ (Lớp - Môn - Số tiết), lưu vào một mảng và sắp xếp mảng theo Số tiết tăng dần.</a:t>
            </a:r>
            <a:br>
              <a:rPr lang="vi-VN" sz="2000"/>
            </a:br>
            <a:r>
              <a:rPr lang="vi-VN" sz="2000"/>
              <a:t>+ Duyệt qua tất cả các bộ (Lớp - Môn - Số tiết), với mỗi bộ, tìm ra danh sách các giáo viên có thể dạy Môn làm danh sách ứng cử viên.</a:t>
            </a:r>
            <a:br>
              <a:rPr lang="vi-VN" sz="2000"/>
            </a:br>
            <a:r>
              <a:rPr lang="vi-VN" sz="2000"/>
              <a:t>+ Tìm ra ứng cử viên tốt nhất là giáo viên đang dạy ít tiết nhất.</a:t>
            </a:r>
            <a:br>
              <a:rPr lang="vi-VN" sz="2000"/>
            </a:br>
            <a:r>
              <a:rPr lang="vi-VN" sz="2000"/>
              <a:t>+ Lúc này, chúng ta có các bộ ( Lớp - Môn - Số tiết - Giáo viên). Thực hiện tìm kiếm tiết bắt đầu phù hợp bằng cách kiểm tra các điều kiện ràng buộc:</a:t>
            </a:r>
            <a:br>
              <a:rPr lang="vi-VN" sz="2000"/>
            </a:br>
            <a:r>
              <a:rPr lang="vi-VN" sz="2000"/>
              <a:t>   . Ràng buộc lớp trong tiết đó không được sử dụng bởi môn-giáo viên khác.</a:t>
            </a:r>
            <a:br>
              <a:rPr lang="vi-VN" sz="2000"/>
            </a:br>
            <a:r>
              <a:rPr lang="vi-VN" sz="2000"/>
              <a:t>   . Ràng buộc giáo viên trong tiết đó không dạy lớp khác.</a:t>
            </a:r>
            <a:br>
              <a:rPr lang="vi-VN" sz="2000"/>
            </a:br>
            <a:r>
              <a:rPr lang="vi-VN" sz="2000"/>
              <a:t>   . Ràng buộc tiết được gán trong cùng một buổi.</a:t>
            </a:r>
            <a:br>
              <a:rPr lang="vi-VN" sz="2000"/>
            </a:br>
            <a:br>
              <a:rPr lang="vi-VN" sz="2000"/>
            </a:br>
            <a:br>
              <a:rPr lang="vi-VN" sz="2000"/>
            </a:br>
            <a:endParaRPr lang="vi-VN" sz="2000"/>
          </a:p>
        </p:txBody>
      </p:sp>
    </p:spTree>
    <p:extLst>
      <p:ext uri="{BB962C8B-B14F-4D97-AF65-F5344CB8AC3E}">
        <p14:creationId xmlns:p14="http://schemas.microsoft.com/office/powerpoint/2010/main" val="3047567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6" name="Rectangle 3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tangle 317">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Rectangle 319">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35F993-9DAF-49BC-9228-F50AE98CE366}"/>
              </a:ext>
            </a:extLst>
          </p:cNvPr>
          <p:cNvSpPr>
            <a:spLocks noGrp="1"/>
          </p:cNvSpPr>
          <p:nvPr>
            <p:ph type="title" idx="4294967295"/>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Thành viên trong nhóm</a:t>
            </a:r>
          </a:p>
        </p:txBody>
      </p:sp>
      <p:sp>
        <p:nvSpPr>
          <p:cNvPr id="310" name="Freeform 1"/>
          <p:cNvSpPr/>
          <p:nvPr/>
        </p:nvSpPr>
        <p:spPr>
          <a:xfrm>
            <a:off x="3209400" y="2164680"/>
            <a:ext cx="360" cy="360"/>
          </a:xfrm>
          <a:custGeom>
            <a:avLst/>
            <a:gdLst/>
            <a:ahLst/>
            <a:cxnLst/>
            <a:rect l="0" t="0" r="r" b="b"/>
            <a:pathLst>
              <a:path w="1" h="1">
                <a:moveTo>
                  <a:pt x="0" y="0"/>
                </a:moveTo>
                <a:lnTo>
                  <a:pt x="0" y="0"/>
                </a:lnTo>
              </a:path>
            </a:pathLst>
          </a:custGeom>
          <a:ln/>
        </p:spPr>
      </p:sp>
      <p:sp>
        <p:nvSpPr>
          <p:cNvPr id="311" name="TextShape 2"/>
          <p:cNvSpPr txBox="1"/>
          <p:nvPr/>
        </p:nvSpPr>
        <p:spPr>
          <a:xfrm>
            <a:off x="338760" y="1058760"/>
            <a:ext cx="11514240" cy="4908600"/>
          </a:xfrm>
          <a:prstGeom prst="rect">
            <a:avLst/>
          </a:prstGeom>
          <a:noFill/>
          <a:ln>
            <a:noFill/>
          </a:ln>
        </p:spPr>
        <p:txBody>
          <a:bodyPr lIns="90000" tIns="45000" rIns="90000" bIns="45000">
            <a:noAutofit/>
          </a:bodyPr>
          <a:lstStyle/>
          <a:p>
            <a:endParaRPr lang="en-US" sz="2800" b="0" strike="noStrike" spc="-1">
              <a:solidFill>
                <a:srgbClr val="000000"/>
              </a:solidFill>
              <a:latin typeface="Calibri"/>
            </a:endParaRPr>
          </a:p>
        </p:txBody>
      </p:sp>
      <p:graphicFrame>
        <p:nvGraphicFramePr>
          <p:cNvPr id="3" name="Table 3">
            <a:extLst>
              <a:ext uri="{FF2B5EF4-FFF2-40B4-BE49-F238E27FC236}">
                <a16:creationId xmlns:a16="http://schemas.microsoft.com/office/drawing/2014/main" id="{EEA43DDC-690D-4BC7-9E0A-B7804E1B946F}"/>
              </a:ext>
            </a:extLst>
          </p:cNvPr>
          <p:cNvGraphicFramePr>
            <a:graphicFrameLocks noGrp="1"/>
          </p:cNvGraphicFramePr>
          <p:nvPr>
            <p:extLst>
              <p:ext uri="{D42A27DB-BD31-4B8C-83A1-F6EECF244321}">
                <p14:modId xmlns:p14="http://schemas.microsoft.com/office/powerpoint/2010/main" val="4094238100"/>
              </p:ext>
            </p:extLst>
          </p:nvPr>
        </p:nvGraphicFramePr>
        <p:xfrm>
          <a:off x="432225" y="2639150"/>
          <a:ext cx="11327549" cy="3106450"/>
        </p:xfrm>
        <a:graphic>
          <a:graphicData uri="http://schemas.openxmlformats.org/drawingml/2006/table">
            <a:tbl>
              <a:tblPr firstRow="1" bandRow="1">
                <a:tableStyleId>{5C22544A-7EE6-4342-B048-85BDC9FD1C3A}</a:tableStyleId>
              </a:tblPr>
              <a:tblGrid>
                <a:gridCol w="3784580">
                  <a:extLst>
                    <a:ext uri="{9D8B030D-6E8A-4147-A177-3AD203B41FA5}">
                      <a16:colId xmlns:a16="http://schemas.microsoft.com/office/drawing/2014/main" val="2017694578"/>
                    </a:ext>
                  </a:extLst>
                </a:gridCol>
                <a:gridCol w="2488795">
                  <a:extLst>
                    <a:ext uri="{9D8B030D-6E8A-4147-A177-3AD203B41FA5}">
                      <a16:colId xmlns:a16="http://schemas.microsoft.com/office/drawing/2014/main" val="357630290"/>
                    </a:ext>
                  </a:extLst>
                </a:gridCol>
                <a:gridCol w="5054174">
                  <a:extLst>
                    <a:ext uri="{9D8B030D-6E8A-4147-A177-3AD203B41FA5}">
                      <a16:colId xmlns:a16="http://schemas.microsoft.com/office/drawing/2014/main" val="2355548037"/>
                    </a:ext>
                  </a:extLst>
                </a:gridCol>
              </a:tblGrid>
              <a:tr h="621290">
                <a:tc>
                  <a:txBody>
                    <a:bodyPr/>
                    <a:lstStyle/>
                    <a:p>
                      <a:pPr algn="ctr"/>
                      <a:r>
                        <a:rPr lang="en-US" sz="2800" err="1">
                          <a:solidFill>
                            <a:schemeClr val="bg1"/>
                          </a:solidFill>
                        </a:rPr>
                        <a:t>Họ</a:t>
                      </a:r>
                      <a:r>
                        <a:rPr lang="en-US" sz="2800">
                          <a:solidFill>
                            <a:schemeClr val="bg1"/>
                          </a:solidFill>
                        </a:rPr>
                        <a:t> </a:t>
                      </a:r>
                      <a:r>
                        <a:rPr lang="en-US" sz="2800" err="1">
                          <a:solidFill>
                            <a:schemeClr val="bg1"/>
                          </a:solidFill>
                        </a:rPr>
                        <a:t>và</a:t>
                      </a:r>
                      <a:r>
                        <a:rPr lang="en-US" sz="2800">
                          <a:solidFill>
                            <a:schemeClr val="bg1"/>
                          </a:solidFill>
                        </a:rPr>
                        <a:t> </a:t>
                      </a:r>
                      <a:r>
                        <a:rPr lang="en-US" sz="2800" err="1">
                          <a:solidFill>
                            <a:schemeClr val="bg1"/>
                          </a:solidFill>
                        </a:rPr>
                        <a:t>tên</a:t>
                      </a:r>
                      <a:endParaRPr lang="en-US" sz="2800">
                        <a:solidFill>
                          <a:schemeClr val="bg1"/>
                        </a:solidFill>
                      </a:endParaRPr>
                    </a:p>
                  </a:txBody>
                  <a:tcPr marL="141202" marR="141202" marT="70601" marB="70601"/>
                </a:tc>
                <a:tc>
                  <a:txBody>
                    <a:bodyPr/>
                    <a:lstStyle/>
                    <a:p>
                      <a:pPr algn="ctr"/>
                      <a:r>
                        <a:rPr lang="en-US" sz="2800">
                          <a:solidFill>
                            <a:schemeClr val="bg1"/>
                          </a:solidFill>
                        </a:rPr>
                        <a:t>MSSV</a:t>
                      </a:r>
                    </a:p>
                  </a:txBody>
                  <a:tcPr marL="141202" marR="141202" marT="70601" marB="70601"/>
                </a:tc>
                <a:tc>
                  <a:txBody>
                    <a:bodyPr/>
                    <a:lstStyle/>
                    <a:p>
                      <a:pPr algn="ctr"/>
                      <a:r>
                        <a:rPr lang="en-US" sz="2800" err="1">
                          <a:solidFill>
                            <a:schemeClr val="bg1"/>
                          </a:solidFill>
                        </a:rPr>
                        <a:t>Phân</a:t>
                      </a:r>
                      <a:r>
                        <a:rPr lang="en-US" sz="2800">
                          <a:solidFill>
                            <a:schemeClr val="bg1"/>
                          </a:solidFill>
                        </a:rPr>
                        <a:t> </a:t>
                      </a:r>
                      <a:r>
                        <a:rPr lang="en-US" sz="2800" err="1">
                          <a:solidFill>
                            <a:schemeClr val="bg1"/>
                          </a:solidFill>
                        </a:rPr>
                        <a:t>công</a:t>
                      </a:r>
                      <a:r>
                        <a:rPr lang="en-US" sz="2800">
                          <a:solidFill>
                            <a:schemeClr val="bg1"/>
                          </a:solidFill>
                        </a:rPr>
                        <a:t> </a:t>
                      </a:r>
                      <a:r>
                        <a:rPr lang="en-US" sz="2800" err="1">
                          <a:solidFill>
                            <a:schemeClr val="bg1"/>
                          </a:solidFill>
                        </a:rPr>
                        <a:t>công</a:t>
                      </a:r>
                      <a:r>
                        <a:rPr lang="en-US" sz="2800">
                          <a:solidFill>
                            <a:schemeClr val="bg1"/>
                          </a:solidFill>
                        </a:rPr>
                        <a:t> </a:t>
                      </a:r>
                      <a:r>
                        <a:rPr lang="en-US" sz="2800" err="1">
                          <a:solidFill>
                            <a:schemeClr val="bg1"/>
                          </a:solidFill>
                        </a:rPr>
                        <a:t>việc</a:t>
                      </a:r>
                      <a:endParaRPr lang="en-US" sz="2800">
                        <a:solidFill>
                          <a:schemeClr val="bg1"/>
                        </a:solidFill>
                      </a:endParaRPr>
                    </a:p>
                  </a:txBody>
                  <a:tcPr marL="141202" marR="141202" marT="70601" marB="70601"/>
                </a:tc>
                <a:extLst>
                  <a:ext uri="{0D108BD9-81ED-4DB2-BD59-A6C34878D82A}">
                    <a16:rowId xmlns:a16="http://schemas.microsoft.com/office/drawing/2014/main" val="939514937"/>
                  </a:ext>
                </a:extLst>
              </a:tr>
              <a:tr h="621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chemeClr val="tx1"/>
                          </a:solidFill>
                        </a:rPr>
                        <a:t>1.</a:t>
                      </a:r>
                      <a:r>
                        <a:rPr lang="en-US" sz="2800">
                          <a:solidFill>
                            <a:schemeClr val="tx1"/>
                          </a:solidFill>
                          <a:latin typeface="+mn-lt"/>
                        </a:rPr>
                        <a:t> </a:t>
                      </a:r>
                      <a:r>
                        <a:rPr lang="vi-VN" sz="2800">
                          <a:solidFill>
                            <a:schemeClr val="tx1"/>
                          </a:solidFill>
                          <a:latin typeface="+mn-lt"/>
                        </a:rPr>
                        <a:t>Hồ Sỹ Thế</a:t>
                      </a:r>
                      <a:endParaRPr lang="en-US" sz="2800">
                        <a:solidFill>
                          <a:schemeClr val="tx1"/>
                        </a:solidFill>
                      </a:endParaRPr>
                    </a:p>
                  </a:txBody>
                  <a:tcPr marL="141202" marR="141202" marT="70601" marB="70601"/>
                </a:tc>
                <a:tc>
                  <a:txBody>
                    <a:bodyPr/>
                    <a:lstStyle/>
                    <a:p>
                      <a:pPr marL="0" marR="0" lvl="0" indent="0" algn="ctr" rtl="0" eaLnBrk="1" fontAlgn="auto" latinLnBrk="0" hangingPunct="1">
                        <a:lnSpc>
                          <a:spcPct val="100000"/>
                        </a:lnSpc>
                        <a:spcBef>
                          <a:spcPts val="0"/>
                        </a:spcBef>
                        <a:spcAft>
                          <a:spcPts val="0"/>
                        </a:spcAft>
                        <a:buClrTx/>
                        <a:buSzTx/>
                        <a:buFontTx/>
                        <a:buNone/>
                      </a:pPr>
                      <a:r>
                        <a:rPr lang="vi-VN" sz="2800">
                          <a:solidFill>
                            <a:schemeClr val="tx1"/>
                          </a:solidFill>
                          <a:latin typeface="+mn-lt"/>
                        </a:rPr>
                        <a:t>20200614</a:t>
                      </a:r>
                      <a:r>
                        <a:rPr lang="en-US" sz="2800">
                          <a:solidFill>
                            <a:schemeClr val="tx1"/>
                          </a:solidFill>
                          <a:latin typeface="+mn-lt"/>
                        </a:rPr>
                        <a:t> </a:t>
                      </a:r>
                      <a:endParaRPr lang="en-US" sz="2800">
                        <a:solidFill>
                          <a:schemeClr val="tx1"/>
                        </a:solidFill>
                      </a:endParaRPr>
                    </a:p>
                  </a:txBody>
                  <a:tcPr marL="141202" marR="141202" marT="70601" marB="70601"/>
                </a:tc>
                <a:tc>
                  <a:txBody>
                    <a:bodyPr/>
                    <a:lstStyle/>
                    <a:p>
                      <a:pPr lvl="1"/>
                      <a:r>
                        <a:rPr lang="en-US" sz="2800">
                          <a:solidFill>
                            <a:schemeClr val="tx1"/>
                          </a:solidFill>
                        </a:rPr>
                        <a:t>Vét cạn, CP</a:t>
                      </a:r>
                    </a:p>
                  </a:txBody>
                  <a:tcPr marL="141202" marR="141202" marT="70601" marB="70601"/>
                </a:tc>
                <a:extLst>
                  <a:ext uri="{0D108BD9-81ED-4DB2-BD59-A6C34878D82A}">
                    <a16:rowId xmlns:a16="http://schemas.microsoft.com/office/drawing/2014/main" val="3270464978"/>
                  </a:ext>
                </a:extLst>
              </a:tr>
              <a:tr h="621290">
                <a:tc>
                  <a:txBody>
                    <a:bodyPr/>
                    <a:lstStyle/>
                    <a:p>
                      <a:pPr lvl="0"/>
                      <a:r>
                        <a:rPr lang="en-US" sz="2800">
                          <a:solidFill>
                            <a:schemeClr val="tx1"/>
                          </a:solidFill>
                        </a:rPr>
                        <a:t>2. </a:t>
                      </a:r>
                      <a:r>
                        <a:rPr lang="en-US" sz="2800" err="1">
                          <a:solidFill>
                            <a:schemeClr val="tx1"/>
                          </a:solidFill>
                        </a:rPr>
                        <a:t>Nguyễn</a:t>
                      </a:r>
                      <a:r>
                        <a:rPr lang="en-US" sz="2800">
                          <a:solidFill>
                            <a:schemeClr val="tx1"/>
                          </a:solidFill>
                        </a:rPr>
                        <a:t> Anh </a:t>
                      </a:r>
                      <a:r>
                        <a:rPr lang="en-US" sz="2800" err="1">
                          <a:solidFill>
                            <a:schemeClr val="tx1"/>
                          </a:solidFill>
                        </a:rPr>
                        <a:t>Vũ</a:t>
                      </a:r>
                      <a:endParaRPr lang="en-US" sz="2800">
                        <a:solidFill>
                          <a:schemeClr val="tx1"/>
                        </a:solidFill>
                      </a:endParaRPr>
                    </a:p>
                  </a:txBody>
                  <a:tcPr marL="141202" marR="141202" marT="70601" marB="70601"/>
                </a:tc>
                <a:tc>
                  <a:txBody>
                    <a:bodyPr/>
                    <a:lstStyle/>
                    <a:p>
                      <a:pPr lvl="0" algn="ctr"/>
                      <a:r>
                        <a:rPr lang="en-US" sz="2800">
                          <a:solidFill>
                            <a:schemeClr val="tx1"/>
                          </a:solidFill>
                        </a:rPr>
                        <a:t>20204707</a:t>
                      </a:r>
                    </a:p>
                  </a:txBody>
                  <a:tcPr marL="141202" marR="141202" marT="70601" marB="70601"/>
                </a:tc>
                <a:tc>
                  <a:txBody>
                    <a:bodyPr/>
                    <a:lstStyle/>
                    <a:p>
                      <a:pPr lvl="1"/>
                      <a:r>
                        <a:rPr lang="en-US" sz="2800">
                          <a:solidFill>
                            <a:schemeClr val="tx1"/>
                          </a:solidFill>
                        </a:rPr>
                        <a:t>IP</a:t>
                      </a:r>
                    </a:p>
                  </a:txBody>
                  <a:tcPr marL="141202" marR="141202" marT="70601" marB="70601"/>
                </a:tc>
                <a:extLst>
                  <a:ext uri="{0D108BD9-81ED-4DB2-BD59-A6C34878D82A}">
                    <a16:rowId xmlns:a16="http://schemas.microsoft.com/office/drawing/2014/main" val="1406923545"/>
                  </a:ext>
                </a:extLst>
              </a:tr>
              <a:tr h="621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chemeClr val="tx1"/>
                          </a:solidFill>
                        </a:rPr>
                        <a:t>3.</a:t>
                      </a:r>
                      <a:r>
                        <a:rPr lang="en-US" sz="2800">
                          <a:solidFill>
                            <a:schemeClr val="tx1"/>
                          </a:solidFill>
                          <a:latin typeface="+mn-lt"/>
                        </a:rPr>
                        <a:t> </a:t>
                      </a:r>
                      <a:r>
                        <a:rPr lang="en-US" sz="2800" err="1">
                          <a:solidFill>
                            <a:schemeClr val="tx1"/>
                          </a:solidFill>
                          <a:latin typeface="+mn-lt"/>
                          <a:cs typeface="Calibri"/>
                        </a:rPr>
                        <a:t>Nguyễn</a:t>
                      </a:r>
                      <a:r>
                        <a:rPr lang="en-US" sz="2800">
                          <a:solidFill>
                            <a:schemeClr val="tx1"/>
                          </a:solidFill>
                          <a:latin typeface="+mn-lt"/>
                          <a:cs typeface="Calibri"/>
                        </a:rPr>
                        <a:t> </a:t>
                      </a:r>
                      <a:r>
                        <a:rPr lang="en-US" sz="2800" err="1">
                          <a:solidFill>
                            <a:schemeClr val="tx1"/>
                          </a:solidFill>
                          <a:latin typeface="+mn-lt"/>
                          <a:cs typeface="Calibri"/>
                        </a:rPr>
                        <a:t>Trung</a:t>
                      </a:r>
                      <a:r>
                        <a:rPr lang="en-US" sz="2800">
                          <a:solidFill>
                            <a:schemeClr val="tx1"/>
                          </a:solidFill>
                          <a:latin typeface="+mn-lt"/>
                          <a:cs typeface="Calibri"/>
                        </a:rPr>
                        <a:t> </a:t>
                      </a:r>
                      <a:r>
                        <a:rPr lang="en-US" sz="2800" err="1">
                          <a:solidFill>
                            <a:schemeClr val="tx1"/>
                          </a:solidFill>
                          <a:latin typeface="+mn-lt"/>
                          <a:cs typeface="Calibri"/>
                        </a:rPr>
                        <a:t>Hiếu</a:t>
                      </a:r>
                      <a:endParaRPr lang="en-US" sz="2800">
                        <a:solidFill>
                          <a:schemeClr val="tx1"/>
                        </a:solidFill>
                        <a:latin typeface="+mn-lt"/>
                        <a:cs typeface="Calibri"/>
                      </a:endParaRPr>
                    </a:p>
                  </a:txBody>
                  <a:tcPr marL="141202" marR="141202" marT="70601" marB="7060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chemeClr val="tx1"/>
                          </a:solidFill>
                          <a:latin typeface="+mn-lt"/>
                          <a:cs typeface="Calibri"/>
                        </a:rPr>
                        <a:t>20204552</a:t>
                      </a:r>
                    </a:p>
                  </a:txBody>
                  <a:tcPr marL="141202" marR="141202" marT="70601" marB="70601"/>
                </a:tc>
                <a:tc>
                  <a:txBody>
                    <a:bodyPr/>
                    <a:lstStyle/>
                    <a:p>
                      <a:pPr lvl="1"/>
                      <a:r>
                        <a:rPr lang="en-US" sz="2800">
                          <a:solidFill>
                            <a:schemeClr val="tx1"/>
                          </a:solidFill>
                        </a:rPr>
                        <a:t>Tham lam</a:t>
                      </a:r>
                    </a:p>
                  </a:txBody>
                  <a:tcPr marL="141202" marR="141202" marT="70601" marB="70601"/>
                </a:tc>
                <a:extLst>
                  <a:ext uri="{0D108BD9-81ED-4DB2-BD59-A6C34878D82A}">
                    <a16:rowId xmlns:a16="http://schemas.microsoft.com/office/drawing/2014/main" val="393969886"/>
                  </a:ext>
                </a:extLst>
              </a:tr>
              <a:tr h="6212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chemeClr val="tx1"/>
                          </a:solidFill>
                        </a:rPr>
                        <a:t>4.</a:t>
                      </a:r>
                      <a:r>
                        <a:rPr lang="en-US" sz="2800">
                          <a:solidFill>
                            <a:schemeClr val="tx1"/>
                          </a:solidFill>
                          <a:latin typeface="+mn-lt"/>
                        </a:rPr>
                        <a:t> </a:t>
                      </a:r>
                      <a:r>
                        <a:rPr lang="en-US" sz="2800" err="1">
                          <a:solidFill>
                            <a:schemeClr val="tx1"/>
                          </a:solidFill>
                          <a:latin typeface="+mn-lt"/>
                        </a:rPr>
                        <a:t>Nguyễn</a:t>
                      </a:r>
                      <a:r>
                        <a:rPr lang="en-US" sz="2800">
                          <a:solidFill>
                            <a:schemeClr val="tx1"/>
                          </a:solidFill>
                          <a:latin typeface="+mn-lt"/>
                        </a:rPr>
                        <a:t> </a:t>
                      </a:r>
                      <a:r>
                        <a:rPr lang="en-US" sz="2800" err="1">
                          <a:solidFill>
                            <a:schemeClr val="tx1"/>
                          </a:solidFill>
                          <a:latin typeface="+mn-lt"/>
                        </a:rPr>
                        <a:t>Thế</a:t>
                      </a:r>
                      <a:r>
                        <a:rPr lang="en-US" sz="2800">
                          <a:solidFill>
                            <a:schemeClr val="tx1"/>
                          </a:solidFill>
                          <a:latin typeface="+mn-lt"/>
                        </a:rPr>
                        <a:t> </a:t>
                      </a:r>
                      <a:r>
                        <a:rPr lang="en-US" sz="2800" err="1">
                          <a:solidFill>
                            <a:schemeClr val="tx1"/>
                          </a:solidFill>
                          <a:latin typeface="+mn-lt"/>
                        </a:rPr>
                        <a:t>Vũ</a:t>
                      </a:r>
                      <a:endParaRPr lang="en-US" sz="2800">
                        <a:solidFill>
                          <a:schemeClr val="tx1"/>
                        </a:solidFill>
                        <a:latin typeface="+mn-lt"/>
                      </a:endParaRPr>
                    </a:p>
                  </a:txBody>
                  <a:tcPr marL="141202" marR="141202" marT="70601" marB="7060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solidFill>
                            <a:schemeClr val="tx1"/>
                          </a:solidFill>
                          <a:latin typeface="+mn-lt"/>
                        </a:rPr>
                        <a:t>20194214</a:t>
                      </a:r>
                    </a:p>
                  </a:txBody>
                  <a:tcPr marL="141202" marR="141202" marT="70601" marB="70601"/>
                </a:tc>
                <a:tc>
                  <a:txBody>
                    <a:bodyPr/>
                    <a:lstStyle/>
                    <a:p>
                      <a:pPr lvl="1"/>
                      <a:r>
                        <a:rPr lang="en-US" sz="2800">
                          <a:solidFill>
                            <a:schemeClr val="tx1"/>
                          </a:solidFill>
                        </a:rPr>
                        <a:t>Meta Heuristic</a:t>
                      </a:r>
                    </a:p>
                  </a:txBody>
                  <a:tcPr marL="141202" marR="141202" marT="70601" marB="70601"/>
                </a:tc>
                <a:extLst>
                  <a:ext uri="{0D108BD9-81ED-4DB2-BD59-A6C34878D82A}">
                    <a16:rowId xmlns:a16="http://schemas.microsoft.com/office/drawing/2014/main" val="3463136405"/>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2.4. </a:t>
            </a:r>
            <a:r>
              <a:rPr lang="en-US" sz="2400" err="1">
                <a:solidFill>
                  <a:schemeClr val="bg1"/>
                </a:solidFill>
              </a:rPr>
              <a:t>Tham</a:t>
            </a:r>
            <a:r>
              <a:rPr lang="en-US" sz="2400">
                <a:solidFill>
                  <a:schemeClr val="bg1"/>
                </a:solidFill>
              </a:rPr>
              <a:t> lam</a:t>
            </a:r>
          </a:p>
        </p:txBody>
      </p:sp>
      <p:sp>
        <p:nvSpPr>
          <p:cNvPr id="5" name="Subtitle 1">
            <a:extLst>
              <a:ext uri="{FF2B5EF4-FFF2-40B4-BE49-F238E27FC236}">
                <a16:creationId xmlns:a16="http://schemas.microsoft.com/office/drawing/2014/main" id="{64678263-25E5-EAF1-DD2B-627C05534918}"/>
              </a:ext>
            </a:extLst>
          </p:cNvPr>
          <p:cNvSpPr>
            <a:spLocks noGrp="1"/>
          </p:cNvSpPr>
          <p:nvPr>
            <p:ph type="title"/>
          </p:nvPr>
        </p:nvSpPr>
        <p:spPr>
          <a:xfrm>
            <a:off x="584151" y="1231192"/>
            <a:ext cx="11214024" cy="4978650"/>
          </a:xfrm>
        </p:spPr>
        <p:txBody>
          <a:bodyPr anchor="t"/>
          <a:lstStyle/>
          <a:p>
            <a:pPr>
              <a:lnSpc>
                <a:spcPct val="150000"/>
              </a:lnSpc>
            </a:pPr>
            <a:r>
              <a:rPr lang="vi-VN" sz="2400" b="1"/>
              <a:t>Biến: </a:t>
            </a:r>
            <a:r>
              <a:rPr lang="vi-VN" sz="2400">
                <a:cs typeface="Arial"/>
              </a:rPr>
              <a:t>Tạo 2 mảng 2 chiều lưu danh sách 60 tiết của giáo viên và lớp:</a:t>
            </a:r>
            <a:br>
              <a:rPr lang="vi-VN" sz="2400"/>
            </a:br>
            <a:r>
              <a:rPr lang="vi-VN" sz="2400"/>
              <a:t>      + Classtable (N x 60) = {0,1}</a:t>
            </a:r>
            <a:br>
              <a:rPr lang="vi-VN" sz="2400"/>
            </a:br>
            <a:r>
              <a:rPr lang="vi-VN" sz="2400"/>
              <a:t>      + Teacher_periods (T x 60) = {0,…, </a:t>
            </a:r>
            <a:r>
              <a:rPr lang="en-US" sz="2400"/>
              <a:t>60</a:t>
            </a:r>
            <a:r>
              <a:rPr lang="vi-VN" sz="2400"/>
              <a:t>} </a:t>
            </a:r>
            <a:br>
              <a:rPr lang="vi-VN" sz="2400"/>
            </a:br>
            <a:r>
              <a:rPr lang="vi-VN" sz="2400" b="1"/>
              <a:t>Ràng buộc:</a:t>
            </a:r>
            <a:br>
              <a:rPr lang="vi-VN" sz="2400"/>
            </a:br>
            <a:r>
              <a:rPr lang="vi-VN" sz="2400"/>
              <a:t>      + Lớp không trùng lặp: Classtable[n, start:end] == 0 với n là lớp đang xét</a:t>
            </a:r>
            <a:br>
              <a:rPr lang="vi-VN" sz="2400"/>
            </a:br>
            <a:r>
              <a:rPr lang="vi-VN" sz="2400"/>
              <a:t>      + Giáo viên trùng lặp: Teacher_periods[t, start:end] == 0 với t là giáo viên đang xét</a:t>
            </a:r>
            <a:br>
              <a:rPr lang="vi-VN" sz="2400"/>
            </a:br>
            <a:r>
              <a:rPr lang="vi-VN" sz="2400"/>
              <a:t>      + Tiết cùng một buổi: start / 6 == end / 6</a:t>
            </a:r>
          </a:p>
        </p:txBody>
      </p:sp>
    </p:spTree>
    <p:extLst>
      <p:ext uri="{BB962C8B-B14F-4D97-AF65-F5344CB8AC3E}">
        <p14:creationId xmlns:p14="http://schemas.microsoft.com/office/powerpoint/2010/main" val="340163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2.4. </a:t>
            </a:r>
            <a:r>
              <a:rPr lang="en-US" sz="2400" err="1">
                <a:solidFill>
                  <a:schemeClr val="bg1"/>
                </a:solidFill>
              </a:rPr>
              <a:t>Tham</a:t>
            </a:r>
            <a:r>
              <a:rPr lang="en-US" sz="2400">
                <a:solidFill>
                  <a:schemeClr val="bg1"/>
                </a:solidFill>
              </a:rPr>
              <a:t> lam</a:t>
            </a:r>
          </a:p>
        </p:txBody>
      </p:sp>
      <p:sp>
        <p:nvSpPr>
          <p:cNvPr id="5" name="Subtitle 1">
            <a:extLst>
              <a:ext uri="{FF2B5EF4-FFF2-40B4-BE49-F238E27FC236}">
                <a16:creationId xmlns:a16="http://schemas.microsoft.com/office/drawing/2014/main" id="{64678263-25E5-EAF1-DD2B-627C05534918}"/>
              </a:ext>
            </a:extLst>
          </p:cNvPr>
          <p:cNvSpPr>
            <a:spLocks noGrp="1"/>
          </p:cNvSpPr>
          <p:nvPr>
            <p:ph type="title"/>
          </p:nvPr>
        </p:nvSpPr>
        <p:spPr>
          <a:xfrm>
            <a:off x="283936" y="1314826"/>
            <a:ext cx="11635044" cy="4696611"/>
          </a:xfrm>
        </p:spPr>
        <p:txBody>
          <a:bodyPr anchor="t"/>
          <a:lstStyle/>
          <a:p>
            <a:pPr>
              <a:lnSpc>
                <a:spcPct val="200000"/>
              </a:lnSpc>
            </a:pPr>
            <a:r>
              <a:rPr lang="vi-VN" sz="2400"/>
              <a:t>Nhận xét:</a:t>
            </a:r>
            <a:br>
              <a:rPr lang="vi-VN" sz="2400"/>
            </a:br>
            <a:r>
              <a:rPr lang="vi-VN" sz="2400"/>
              <a:t>+ Thuật toán đơn giản, dễ triển khai.</a:t>
            </a:r>
            <a:br>
              <a:rPr lang="vi-VN" sz="2400"/>
            </a:br>
            <a:r>
              <a:rPr lang="vi-VN" sz="2400"/>
              <a:t>+ Tốc độ thực hiện thuật toán khá nhanh.</a:t>
            </a:r>
            <a:br>
              <a:rPr lang="vi-VN" sz="2400"/>
            </a:br>
            <a:r>
              <a:rPr lang="vi-VN" sz="2400"/>
              <a:t>+ </a:t>
            </a:r>
            <a:r>
              <a:rPr lang="en-US" sz="2400" err="1"/>
              <a:t>Kết</a:t>
            </a:r>
            <a:r>
              <a:rPr lang="en-US" sz="2400"/>
              <a:t> </a:t>
            </a:r>
            <a:r>
              <a:rPr lang="vi-VN" sz="2400"/>
              <a:t>quả </a:t>
            </a:r>
            <a:r>
              <a:rPr lang="en-US" sz="2400" err="1"/>
              <a:t>đạt</a:t>
            </a:r>
            <a:r>
              <a:rPr lang="en-US" sz="2400"/>
              <a:t> </a:t>
            </a:r>
            <a:r>
              <a:rPr lang="en-US" sz="2400" err="1"/>
              <a:t>được</a:t>
            </a:r>
            <a:r>
              <a:rPr lang="en-US" sz="2400"/>
              <a:t> </a:t>
            </a:r>
            <a:r>
              <a:rPr lang="vi-VN" sz="2400"/>
              <a:t>chưa chắc đúng với kết quả tối ưu.</a:t>
            </a:r>
            <a:br>
              <a:rPr lang="vi-VN" sz="2400"/>
            </a:br>
            <a:r>
              <a:rPr lang="en-US" sz="2400"/>
              <a:t>=&gt; </a:t>
            </a:r>
            <a:r>
              <a:rPr lang="vi-VN" sz="2400"/>
              <a:t>Phù hợp với bài toán có không gian tìm kiếm lớn vì có tốc độ cao, đơn giản nhưng chỉ đưa ra lời giải chấp nhận được, chưa chắc là lời giải tối ưu.</a:t>
            </a:r>
          </a:p>
        </p:txBody>
      </p:sp>
    </p:spTree>
    <p:extLst>
      <p:ext uri="{BB962C8B-B14F-4D97-AF65-F5344CB8AC3E}">
        <p14:creationId xmlns:p14="http://schemas.microsoft.com/office/powerpoint/2010/main" val="1824294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2.4. </a:t>
            </a:r>
            <a:r>
              <a:rPr lang="en-US" sz="2400" err="1">
                <a:solidFill>
                  <a:schemeClr val="bg1"/>
                </a:solidFill>
              </a:rPr>
              <a:t>Tham</a:t>
            </a:r>
            <a:r>
              <a:rPr lang="en-US" sz="2400">
                <a:solidFill>
                  <a:schemeClr val="bg1"/>
                </a:solidFill>
              </a:rPr>
              <a:t> lam</a:t>
            </a:r>
          </a:p>
        </p:txBody>
      </p:sp>
      <p:sp>
        <p:nvSpPr>
          <p:cNvPr id="2" name="TextBox 1">
            <a:extLst>
              <a:ext uri="{FF2B5EF4-FFF2-40B4-BE49-F238E27FC236}">
                <a16:creationId xmlns:a16="http://schemas.microsoft.com/office/drawing/2014/main" id="{1737BBE2-C9DD-1262-7463-E1522C19566B}"/>
              </a:ext>
            </a:extLst>
          </p:cNvPr>
          <p:cNvSpPr txBox="1"/>
          <p:nvPr/>
        </p:nvSpPr>
        <p:spPr>
          <a:xfrm>
            <a:off x="638976" y="1189704"/>
            <a:ext cx="5428785" cy="4926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0000"/>
              </a:lnSpc>
            </a:pPr>
            <a:r>
              <a:rPr lang="en-US" sz="2400">
                <a:solidFill>
                  <a:srgbClr val="374151"/>
                </a:solidFill>
                <a:ea typeface="+mn-lt"/>
                <a:cs typeface="+mn-lt"/>
              </a:rPr>
              <a:t>+</a:t>
            </a:r>
            <a:r>
              <a:rPr lang="en-US" sz="2400" err="1">
                <a:solidFill>
                  <a:srgbClr val="374151"/>
                </a:solidFill>
                <a:ea typeface="+mn-lt"/>
                <a:cs typeface="+mn-lt"/>
              </a:rPr>
              <a:t>Thuật</a:t>
            </a:r>
            <a:r>
              <a:rPr lang="en-US" sz="2400">
                <a:solidFill>
                  <a:srgbClr val="374151"/>
                </a:solidFill>
                <a:ea typeface="+mn-lt"/>
                <a:cs typeface="+mn-lt"/>
              </a:rPr>
              <a:t> </a:t>
            </a:r>
            <a:r>
              <a:rPr lang="en-US" sz="2400" err="1">
                <a:solidFill>
                  <a:srgbClr val="374151"/>
                </a:solidFill>
                <a:ea typeface="+mn-lt"/>
                <a:cs typeface="+mn-lt"/>
              </a:rPr>
              <a:t>toán</a:t>
            </a:r>
            <a:r>
              <a:rPr lang="en-US" sz="2400">
                <a:solidFill>
                  <a:srgbClr val="374151"/>
                </a:solidFill>
                <a:ea typeface="+mn-lt"/>
                <a:cs typeface="+mn-lt"/>
              </a:rPr>
              <a:t> </a:t>
            </a:r>
            <a:r>
              <a:rPr lang="en-US" sz="2400" err="1">
                <a:solidFill>
                  <a:srgbClr val="374151"/>
                </a:solidFill>
                <a:ea typeface="+mn-lt"/>
                <a:cs typeface="+mn-lt"/>
              </a:rPr>
              <a:t>tham</a:t>
            </a:r>
            <a:r>
              <a:rPr lang="en-US" sz="2400">
                <a:solidFill>
                  <a:srgbClr val="374151"/>
                </a:solidFill>
                <a:ea typeface="+mn-lt"/>
                <a:cs typeface="+mn-lt"/>
              </a:rPr>
              <a:t> lam (greedy algorithm) </a:t>
            </a:r>
            <a:r>
              <a:rPr lang="en-US" sz="2400" err="1">
                <a:solidFill>
                  <a:srgbClr val="374151"/>
                </a:solidFill>
                <a:ea typeface="+mn-lt"/>
                <a:cs typeface="+mn-lt"/>
              </a:rPr>
              <a:t>là</a:t>
            </a:r>
            <a:r>
              <a:rPr lang="en-US" sz="2400">
                <a:solidFill>
                  <a:srgbClr val="374151"/>
                </a:solidFill>
                <a:ea typeface="+mn-lt"/>
                <a:cs typeface="+mn-lt"/>
              </a:rPr>
              <a:t> </a:t>
            </a:r>
            <a:r>
              <a:rPr lang="en-US" sz="2400" err="1">
                <a:solidFill>
                  <a:srgbClr val="374151"/>
                </a:solidFill>
                <a:ea typeface="+mn-lt"/>
                <a:cs typeface="+mn-lt"/>
              </a:rPr>
              <a:t>một</a:t>
            </a:r>
            <a:r>
              <a:rPr lang="en-US" sz="2400">
                <a:solidFill>
                  <a:srgbClr val="374151"/>
                </a:solidFill>
                <a:ea typeface="+mn-lt"/>
                <a:cs typeface="+mn-lt"/>
              </a:rPr>
              <a:t> </a:t>
            </a:r>
            <a:r>
              <a:rPr lang="en-US" sz="2400" err="1">
                <a:solidFill>
                  <a:srgbClr val="374151"/>
                </a:solidFill>
                <a:ea typeface="+mn-lt"/>
                <a:cs typeface="+mn-lt"/>
              </a:rPr>
              <a:t>thuật</a:t>
            </a:r>
            <a:r>
              <a:rPr lang="en-US" sz="2400">
                <a:solidFill>
                  <a:srgbClr val="374151"/>
                </a:solidFill>
                <a:ea typeface="+mn-lt"/>
                <a:cs typeface="+mn-lt"/>
              </a:rPr>
              <a:t> </a:t>
            </a:r>
            <a:r>
              <a:rPr lang="en-US" sz="2400" err="1">
                <a:solidFill>
                  <a:srgbClr val="374151"/>
                </a:solidFill>
                <a:ea typeface="+mn-lt"/>
                <a:cs typeface="+mn-lt"/>
              </a:rPr>
              <a:t>toán</a:t>
            </a:r>
            <a:r>
              <a:rPr lang="en-US" sz="2400">
                <a:solidFill>
                  <a:srgbClr val="374151"/>
                </a:solidFill>
                <a:ea typeface="+mn-lt"/>
                <a:cs typeface="+mn-lt"/>
              </a:rPr>
              <a:t> </a:t>
            </a:r>
            <a:r>
              <a:rPr lang="en-US" sz="2400" err="1">
                <a:solidFill>
                  <a:srgbClr val="374151"/>
                </a:solidFill>
                <a:ea typeface="+mn-lt"/>
                <a:cs typeface="+mn-lt"/>
              </a:rPr>
              <a:t>tìm</a:t>
            </a:r>
            <a:r>
              <a:rPr lang="en-US" sz="2400">
                <a:solidFill>
                  <a:srgbClr val="374151"/>
                </a:solidFill>
                <a:ea typeface="+mn-lt"/>
                <a:cs typeface="+mn-lt"/>
              </a:rPr>
              <a:t> </a:t>
            </a:r>
            <a:r>
              <a:rPr lang="en-US" sz="2400" err="1">
                <a:solidFill>
                  <a:srgbClr val="374151"/>
                </a:solidFill>
                <a:ea typeface="+mn-lt"/>
                <a:cs typeface="+mn-lt"/>
              </a:rPr>
              <a:t>kiếm</a:t>
            </a:r>
            <a:r>
              <a:rPr lang="en-US" sz="2400">
                <a:solidFill>
                  <a:srgbClr val="374151"/>
                </a:solidFill>
                <a:ea typeface="+mn-lt"/>
                <a:cs typeface="+mn-lt"/>
              </a:rPr>
              <a:t> </a:t>
            </a:r>
            <a:r>
              <a:rPr lang="en-US" sz="2400" err="1">
                <a:solidFill>
                  <a:srgbClr val="374151"/>
                </a:solidFill>
                <a:ea typeface="+mn-lt"/>
                <a:cs typeface="+mn-lt"/>
              </a:rPr>
              <a:t>và</a:t>
            </a:r>
            <a:r>
              <a:rPr lang="en-US" sz="2400">
                <a:solidFill>
                  <a:srgbClr val="374151"/>
                </a:solidFill>
                <a:ea typeface="+mn-lt"/>
                <a:cs typeface="+mn-lt"/>
              </a:rPr>
              <a:t> </a:t>
            </a:r>
            <a:r>
              <a:rPr lang="en-US" sz="2400" err="1">
                <a:solidFill>
                  <a:srgbClr val="374151"/>
                </a:solidFill>
                <a:ea typeface="+mn-lt"/>
                <a:cs typeface="+mn-lt"/>
              </a:rPr>
              <a:t>giải</a:t>
            </a:r>
            <a:r>
              <a:rPr lang="en-US" sz="2400">
                <a:solidFill>
                  <a:srgbClr val="374151"/>
                </a:solidFill>
                <a:ea typeface="+mn-lt"/>
                <a:cs typeface="+mn-lt"/>
              </a:rPr>
              <a:t> </a:t>
            </a:r>
            <a:r>
              <a:rPr lang="en-US" sz="2400" err="1">
                <a:solidFill>
                  <a:srgbClr val="374151"/>
                </a:solidFill>
                <a:ea typeface="+mn-lt"/>
                <a:cs typeface="+mn-lt"/>
              </a:rPr>
              <a:t>quyết</a:t>
            </a:r>
            <a:r>
              <a:rPr lang="en-US" sz="2400">
                <a:solidFill>
                  <a:srgbClr val="374151"/>
                </a:solidFill>
                <a:ea typeface="+mn-lt"/>
                <a:cs typeface="+mn-lt"/>
              </a:rPr>
              <a:t> </a:t>
            </a:r>
            <a:r>
              <a:rPr lang="en-US" sz="2400" err="1">
                <a:solidFill>
                  <a:srgbClr val="374151"/>
                </a:solidFill>
                <a:ea typeface="+mn-lt"/>
                <a:cs typeface="+mn-lt"/>
              </a:rPr>
              <a:t>bài</a:t>
            </a:r>
            <a:r>
              <a:rPr lang="en-US" sz="2400">
                <a:solidFill>
                  <a:srgbClr val="374151"/>
                </a:solidFill>
                <a:ea typeface="+mn-lt"/>
                <a:cs typeface="+mn-lt"/>
              </a:rPr>
              <a:t> </a:t>
            </a:r>
            <a:r>
              <a:rPr lang="en-US" sz="2400" err="1">
                <a:solidFill>
                  <a:srgbClr val="374151"/>
                </a:solidFill>
                <a:ea typeface="+mn-lt"/>
                <a:cs typeface="+mn-lt"/>
              </a:rPr>
              <a:t>toán</a:t>
            </a:r>
            <a:r>
              <a:rPr lang="en-US" sz="2400">
                <a:solidFill>
                  <a:srgbClr val="374151"/>
                </a:solidFill>
                <a:ea typeface="+mn-lt"/>
                <a:cs typeface="+mn-lt"/>
              </a:rPr>
              <a:t> </a:t>
            </a:r>
            <a:r>
              <a:rPr lang="en-US" sz="2400" err="1">
                <a:solidFill>
                  <a:srgbClr val="374151"/>
                </a:solidFill>
                <a:ea typeface="+mn-lt"/>
                <a:cs typeface="+mn-lt"/>
              </a:rPr>
              <a:t>dựa</a:t>
            </a:r>
            <a:r>
              <a:rPr lang="en-US" sz="2400">
                <a:solidFill>
                  <a:srgbClr val="374151"/>
                </a:solidFill>
                <a:ea typeface="+mn-lt"/>
                <a:cs typeface="+mn-lt"/>
              </a:rPr>
              <a:t> </a:t>
            </a:r>
            <a:r>
              <a:rPr lang="en-US" sz="2400" err="1">
                <a:solidFill>
                  <a:srgbClr val="374151"/>
                </a:solidFill>
                <a:ea typeface="+mn-lt"/>
                <a:cs typeface="+mn-lt"/>
              </a:rPr>
              <a:t>trên</a:t>
            </a:r>
            <a:r>
              <a:rPr lang="en-US" sz="2400">
                <a:solidFill>
                  <a:srgbClr val="374151"/>
                </a:solidFill>
                <a:ea typeface="+mn-lt"/>
                <a:cs typeface="+mn-lt"/>
              </a:rPr>
              <a:t> </a:t>
            </a:r>
            <a:r>
              <a:rPr lang="en-US" sz="2400" err="1">
                <a:solidFill>
                  <a:srgbClr val="374151"/>
                </a:solidFill>
                <a:ea typeface="+mn-lt"/>
                <a:cs typeface="+mn-lt"/>
              </a:rPr>
              <a:t>nguyên</a:t>
            </a:r>
            <a:r>
              <a:rPr lang="en-US" sz="2400">
                <a:solidFill>
                  <a:srgbClr val="374151"/>
                </a:solidFill>
                <a:ea typeface="+mn-lt"/>
                <a:cs typeface="+mn-lt"/>
              </a:rPr>
              <a:t> </a:t>
            </a:r>
            <a:r>
              <a:rPr lang="en-US" sz="2400" err="1">
                <a:solidFill>
                  <a:srgbClr val="374151"/>
                </a:solidFill>
                <a:ea typeface="+mn-lt"/>
                <a:cs typeface="+mn-lt"/>
              </a:rPr>
              <a:t>tắc</a:t>
            </a:r>
            <a:r>
              <a:rPr lang="en-US" sz="2400">
                <a:solidFill>
                  <a:srgbClr val="374151"/>
                </a:solidFill>
                <a:ea typeface="+mn-lt"/>
                <a:cs typeface="+mn-lt"/>
              </a:rPr>
              <a:t> </a:t>
            </a:r>
            <a:r>
              <a:rPr lang="en-US" sz="2400" err="1">
                <a:solidFill>
                  <a:srgbClr val="374151"/>
                </a:solidFill>
                <a:ea typeface="+mn-lt"/>
                <a:cs typeface="+mn-lt"/>
              </a:rPr>
              <a:t>chọn</a:t>
            </a:r>
            <a:r>
              <a:rPr lang="en-US" sz="2400">
                <a:solidFill>
                  <a:srgbClr val="374151"/>
                </a:solidFill>
                <a:ea typeface="+mn-lt"/>
                <a:cs typeface="+mn-lt"/>
              </a:rPr>
              <a:t> </a:t>
            </a:r>
            <a:r>
              <a:rPr lang="en-US" sz="2400" err="1">
                <a:solidFill>
                  <a:srgbClr val="374151"/>
                </a:solidFill>
                <a:ea typeface="+mn-lt"/>
                <a:cs typeface="+mn-lt"/>
              </a:rPr>
              <a:t>lựa</a:t>
            </a:r>
            <a:r>
              <a:rPr lang="en-US" sz="2400">
                <a:solidFill>
                  <a:srgbClr val="374151"/>
                </a:solidFill>
                <a:ea typeface="+mn-lt"/>
                <a:cs typeface="+mn-lt"/>
              </a:rPr>
              <a:t> </a:t>
            </a:r>
            <a:r>
              <a:rPr lang="en-US" sz="2400" err="1">
                <a:solidFill>
                  <a:srgbClr val="374151"/>
                </a:solidFill>
                <a:ea typeface="+mn-lt"/>
                <a:cs typeface="+mn-lt"/>
              </a:rPr>
              <a:t>tốt</a:t>
            </a:r>
            <a:r>
              <a:rPr lang="en-US" sz="2400">
                <a:solidFill>
                  <a:srgbClr val="374151"/>
                </a:solidFill>
                <a:ea typeface="+mn-lt"/>
                <a:cs typeface="+mn-lt"/>
              </a:rPr>
              <a:t> </a:t>
            </a:r>
            <a:r>
              <a:rPr lang="en-US" sz="2400" err="1">
                <a:solidFill>
                  <a:srgbClr val="374151"/>
                </a:solidFill>
                <a:ea typeface="+mn-lt"/>
                <a:cs typeface="+mn-lt"/>
              </a:rPr>
              <a:t>nhất</a:t>
            </a:r>
            <a:r>
              <a:rPr lang="en-US" sz="2400">
                <a:solidFill>
                  <a:srgbClr val="374151"/>
                </a:solidFill>
                <a:ea typeface="+mn-lt"/>
                <a:cs typeface="+mn-lt"/>
              </a:rPr>
              <a:t> </a:t>
            </a:r>
            <a:r>
              <a:rPr lang="en-US" sz="2400" err="1">
                <a:solidFill>
                  <a:srgbClr val="374151"/>
                </a:solidFill>
                <a:ea typeface="+mn-lt"/>
                <a:cs typeface="+mn-lt"/>
              </a:rPr>
              <a:t>tại</a:t>
            </a:r>
            <a:r>
              <a:rPr lang="en-US" sz="2400">
                <a:solidFill>
                  <a:srgbClr val="374151"/>
                </a:solidFill>
                <a:ea typeface="+mn-lt"/>
                <a:cs typeface="+mn-lt"/>
              </a:rPr>
              <a:t> </a:t>
            </a:r>
            <a:r>
              <a:rPr lang="en-US" sz="2400" err="1">
                <a:solidFill>
                  <a:srgbClr val="374151"/>
                </a:solidFill>
                <a:ea typeface="+mn-lt"/>
                <a:cs typeface="+mn-lt"/>
              </a:rPr>
              <a:t>mỗi</a:t>
            </a:r>
            <a:r>
              <a:rPr lang="en-US" sz="2400">
                <a:solidFill>
                  <a:srgbClr val="374151"/>
                </a:solidFill>
                <a:ea typeface="+mn-lt"/>
                <a:cs typeface="+mn-lt"/>
              </a:rPr>
              <a:t> </a:t>
            </a:r>
            <a:r>
              <a:rPr lang="en-US" sz="2400" err="1">
                <a:solidFill>
                  <a:srgbClr val="374151"/>
                </a:solidFill>
                <a:ea typeface="+mn-lt"/>
                <a:cs typeface="+mn-lt"/>
              </a:rPr>
              <a:t>bước</a:t>
            </a:r>
            <a:r>
              <a:rPr lang="en-US" sz="2400">
                <a:solidFill>
                  <a:srgbClr val="374151"/>
                </a:solidFill>
                <a:ea typeface="+mn-lt"/>
                <a:cs typeface="+mn-lt"/>
              </a:rPr>
              <a:t> </a:t>
            </a:r>
            <a:r>
              <a:rPr lang="en-US" sz="2400" err="1">
                <a:solidFill>
                  <a:srgbClr val="374151"/>
                </a:solidFill>
                <a:ea typeface="+mn-lt"/>
                <a:cs typeface="+mn-lt"/>
              </a:rPr>
              <a:t>để</a:t>
            </a:r>
            <a:r>
              <a:rPr lang="en-US" sz="2400">
                <a:solidFill>
                  <a:srgbClr val="374151"/>
                </a:solidFill>
                <a:ea typeface="+mn-lt"/>
                <a:cs typeface="+mn-lt"/>
              </a:rPr>
              <a:t> </a:t>
            </a:r>
            <a:r>
              <a:rPr lang="en-US" sz="2400" err="1">
                <a:solidFill>
                  <a:srgbClr val="374151"/>
                </a:solidFill>
                <a:ea typeface="+mn-lt"/>
                <a:cs typeface="+mn-lt"/>
              </a:rPr>
              <a:t>hy</a:t>
            </a:r>
            <a:r>
              <a:rPr lang="en-US" sz="2400">
                <a:solidFill>
                  <a:srgbClr val="374151"/>
                </a:solidFill>
                <a:ea typeface="+mn-lt"/>
                <a:cs typeface="+mn-lt"/>
              </a:rPr>
              <a:t> </a:t>
            </a:r>
            <a:r>
              <a:rPr lang="en-US" sz="2400" err="1">
                <a:solidFill>
                  <a:srgbClr val="374151"/>
                </a:solidFill>
                <a:ea typeface="+mn-lt"/>
                <a:cs typeface="+mn-lt"/>
              </a:rPr>
              <a:t>vọng</a:t>
            </a:r>
            <a:r>
              <a:rPr lang="en-US" sz="2400">
                <a:solidFill>
                  <a:srgbClr val="374151"/>
                </a:solidFill>
                <a:ea typeface="+mn-lt"/>
                <a:cs typeface="+mn-lt"/>
              </a:rPr>
              <a:t> </a:t>
            </a:r>
            <a:r>
              <a:rPr lang="en-US" sz="2400" err="1">
                <a:solidFill>
                  <a:srgbClr val="374151"/>
                </a:solidFill>
                <a:ea typeface="+mn-lt"/>
                <a:cs typeface="+mn-lt"/>
              </a:rPr>
              <a:t>tìm</a:t>
            </a:r>
            <a:r>
              <a:rPr lang="en-US" sz="2400">
                <a:solidFill>
                  <a:srgbClr val="374151"/>
                </a:solidFill>
                <a:ea typeface="+mn-lt"/>
                <a:cs typeface="+mn-lt"/>
              </a:rPr>
              <a:t> ra </a:t>
            </a:r>
            <a:r>
              <a:rPr lang="en-US" sz="2400" err="1">
                <a:solidFill>
                  <a:srgbClr val="374151"/>
                </a:solidFill>
                <a:ea typeface="+mn-lt"/>
                <a:cs typeface="+mn-lt"/>
              </a:rPr>
              <a:t>lời</a:t>
            </a:r>
            <a:r>
              <a:rPr lang="en-US" sz="2400">
                <a:solidFill>
                  <a:srgbClr val="374151"/>
                </a:solidFill>
                <a:ea typeface="+mn-lt"/>
                <a:cs typeface="+mn-lt"/>
              </a:rPr>
              <a:t> </a:t>
            </a:r>
            <a:r>
              <a:rPr lang="en-US" sz="2400" err="1">
                <a:solidFill>
                  <a:srgbClr val="374151"/>
                </a:solidFill>
                <a:ea typeface="+mn-lt"/>
                <a:cs typeface="+mn-lt"/>
              </a:rPr>
              <a:t>giải</a:t>
            </a:r>
            <a:r>
              <a:rPr lang="en-US" sz="2400">
                <a:solidFill>
                  <a:srgbClr val="374151"/>
                </a:solidFill>
                <a:ea typeface="+mn-lt"/>
                <a:cs typeface="+mn-lt"/>
              </a:rPr>
              <a:t> </a:t>
            </a:r>
            <a:r>
              <a:rPr lang="en-US" sz="2400" err="1">
                <a:solidFill>
                  <a:srgbClr val="374151"/>
                </a:solidFill>
                <a:ea typeface="+mn-lt"/>
                <a:cs typeface="+mn-lt"/>
              </a:rPr>
              <a:t>tối</a:t>
            </a:r>
            <a:r>
              <a:rPr lang="en-US" sz="2400">
                <a:solidFill>
                  <a:srgbClr val="374151"/>
                </a:solidFill>
                <a:ea typeface="+mn-lt"/>
                <a:cs typeface="+mn-lt"/>
              </a:rPr>
              <a:t> </a:t>
            </a:r>
            <a:r>
              <a:rPr lang="en-US" sz="2400" err="1">
                <a:solidFill>
                  <a:srgbClr val="374151"/>
                </a:solidFill>
                <a:ea typeface="+mn-lt"/>
                <a:cs typeface="+mn-lt"/>
              </a:rPr>
              <a:t>ưu</a:t>
            </a:r>
            <a:r>
              <a:rPr lang="en-US" sz="2400">
                <a:solidFill>
                  <a:srgbClr val="374151"/>
                </a:solidFill>
                <a:ea typeface="+mn-lt"/>
                <a:cs typeface="+mn-lt"/>
              </a:rPr>
              <a:t> </a:t>
            </a:r>
            <a:r>
              <a:rPr lang="en-US" sz="2400" err="1">
                <a:solidFill>
                  <a:srgbClr val="374151"/>
                </a:solidFill>
                <a:ea typeface="+mn-lt"/>
                <a:cs typeface="+mn-lt"/>
              </a:rPr>
              <a:t>cho</a:t>
            </a:r>
            <a:r>
              <a:rPr lang="en-US" sz="2400">
                <a:solidFill>
                  <a:srgbClr val="374151"/>
                </a:solidFill>
                <a:ea typeface="+mn-lt"/>
                <a:cs typeface="+mn-lt"/>
              </a:rPr>
              <a:t> </a:t>
            </a:r>
            <a:r>
              <a:rPr lang="en-US" sz="2400" err="1">
                <a:solidFill>
                  <a:srgbClr val="374151"/>
                </a:solidFill>
                <a:ea typeface="+mn-lt"/>
                <a:cs typeface="+mn-lt"/>
              </a:rPr>
              <a:t>toàn</a:t>
            </a:r>
            <a:r>
              <a:rPr lang="en-US" sz="2400">
                <a:solidFill>
                  <a:srgbClr val="374151"/>
                </a:solidFill>
                <a:ea typeface="+mn-lt"/>
                <a:cs typeface="+mn-lt"/>
              </a:rPr>
              <a:t> </a:t>
            </a:r>
            <a:r>
              <a:rPr lang="en-US" sz="2400" err="1">
                <a:solidFill>
                  <a:srgbClr val="374151"/>
                </a:solidFill>
                <a:ea typeface="+mn-lt"/>
                <a:cs typeface="+mn-lt"/>
              </a:rPr>
              <a:t>bộ</a:t>
            </a:r>
            <a:r>
              <a:rPr lang="en-US" sz="2400">
                <a:solidFill>
                  <a:srgbClr val="374151"/>
                </a:solidFill>
                <a:ea typeface="+mn-lt"/>
                <a:cs typeface="+mn-lt"/>
              </a:rPr>
              <a:t> </a:t>
            </a:r>
            <a:r>
              <a:rPr lang="en-US" sz="2400" err="1">
                <a:solidFill>
                  <a:srgbClr val="374151"/>
                </a:solidFill>
                <a:ea typeface="+mn-lt"/>
                <a:cs typeface="+mn-lt"/>
              </a:rPr>
              <a:t>bài</a:t>
            </a:r>
            <a:r>
              <a:rPr lang="en-US" sz="2400">
                <a:solidFill>
                  <a:srgbClr val="374151"/>
                </a:solidFill>
                <a:ea typeface="+mn-lt"/>
                <a:cs typeface="+mn-lt"/>
              </a:rPr>
              <a:t> </a:t>
            </a:r>
            <a:r>
              <a:rPr lang="en-US" sz="2400" err="1">
                <a:solidFill>
                  <a:srgbClr val="374151"/>
                </a:solidFill>
                <a:ea typeface="+mn-lt"/>
                <a:cs typeface="+mn-lt"/>
              </a:rPr>
              <a:t>toán</a:t>
            </a:r>
            <a:r>
              <a:rPr lang="en-US" sz="2400">
                <a:solidFill>
                  <a:srgbClr val="374151"/>
                </a:solidFill>
                <a:ea typeface="+mn-lt"/>
                <a:cs typeface="+mn-lt"/>
              </a:rPr>
              <a:t>.</a:t>
            </a:r>
            <a:endParaRPr lang="en-US" sz="2400">
              <a:solidFill>
                <a:srgbClr val="374151"/>
              </a:solidFill>
              <a:cs typeface="Arial"/>
            </a:endParaRPr>
          </a:p>
          <a:p>
            <a:pPr>
              <a:lnSpc>
                <a:spcPct val="120000"/>
              </a:lnSpc>
            </a:pPr>
            <a:r>
              <a:rPr lang="en-US" sz="2400">
                <a:solidFill>
                  <a:srgbClr val="374151"/>
                </a:solidFill>
                <a:ea typeface="+mn-lt"/>
                <a:cs typeface="+mn-lt"/>
              </a:rPr>
              <a:t>+Ý </a:t>
            </a:r>
            <a:r>
              <a:rPr lang="en-US" sz="2400" err="1">
                <a:solidFill>
                  <a:srgbClr val="374151"/>
                </a:solidFill>
                <a:ea typeface="+mn-lt"/>
                <a:cs typeface="+mn-lt"/>
              </a:rPr>
              <a:t>tưởng</a:t>
            </a:r>
            <a:r>
              <a:rPr lang="en-US" sz="2400">
                <a:solidFill>
                  <a:srgbClr val="374151"/>
                </a:solidFill>
                <a:ea typeface="+mn-lt"/>
                <a:cs typeface="+mn-lt"/>
              </a:rPr>
              <a:t> </a:t>
            </a:r>
            <a:r>
              <a:rPr lang="en-US" sz="2400" err="1">
                <a:solidFill>
                  <a:srgbClr val="374151"/>
                </a:solidFill>
                <a:ea typeface="+mn-lt"/>
                <a:cs typeface="+mn-lt"/>
              </a:rPr>
              <a:t>chính</a:t>
            </a:r>
            <a:r>
              <a:rPr lang="en-US" sz="2400">
                <a:solidFill>
                  <a:srgbClr val="374151"/>
                </a:solidFill>
                <a:ea typeface="+mn-lt"/>
                <a:cs typeface="+mn-lt"/>
              </a:rPr>
              <a:t> </a:t>
            </a:r>
            <a:r>
              <a:rPr lang="en-US" sz="2400" err="1">
                <a:solidFill>
                  <a:srgbClr val="374151"/>
                </a:solidFill>
                <a:ea typeface="+mn-lt"/>
                <a:cs typeface="+mn-lt"/>
              </a:rPr>
              <a:t>của</a:t>
            </a:r>
            <a:r>
              <a:rPr lang="en-US" sz="2400">
                <a:solidFill>
                  <a:srgbClr val="374151"/>
                </a:solidFill>
                <a:ea typeface="+mn-lt"/>
                <a:cs typeface="+mn-lt"/>
              </a:rPr>
              <a:t> </a:t>
            </a:r>
            <a:r>
              <a:rPr lang="en-US" sz="2400" err="1">
                <a:solidFill>
                  <a:srgbClr val="374151"/>
                </a:solidFill>
                <a:ea typeface="+mn-lt"/>
                <a:cs typeface="+mn-lt"/>
              </a:rPr>
              <a:t>thuật</a:t>
            </a:r>
            <a:r>
              <a:rPr lang="en-US" sz="2400">
                <a:solidFill>
                  <a:srgbClr val="374151"/>
                </a:solidFill>
                <a:ea typeface="+mn-lt"/>
                <a:cs typeface="+mn-lt"/>
              </a:rPr>
              <a:t> </a:t>
            </a:r>
            <a:r>
              <a:rPr lang="en-US" sz="2400" err="1">
                <a:solidFill>
                  <a:srgbClr val="374151"/>
                </a:solidFill>
                <a:ea typeface="+mn-lt"/>
                <a:cs typeface="+mn-lt"/>
              </a:rPr>
              <a:t>toán</a:t>
            </a:r>
            <a:r>
              <a:rPr lang="en-US" sz="2400">
                <a:solidFill>
                  <a:srgbClr val="374151"/>
                </a:solidFill>
                <a:ea typeface="+mn-lt"/>
                <a:cs typeface="+mn-lt"/>
              </a:rPr>
              <a:t> </a:t>
            </a:r>
            <a:r>
              <a:rPr lang="en-US" sz="2400" err="1">
                <a:solidFill>
                  <a:srgbClr val="374151"/>
                </a:solidFill>
                <a:ea typeface="+mn-lt"/>
                <a:cs typeface="+mn-lt"/>
              </a:rPr>
              <a:t>tham</a:t>
            </a:r>
            <a:r>
              <a:rPr lang="en-US" sz="2400">
                <a:solidFill>
                  <a:srgbClr val="374151"/>
                </a:solidFill>
                <a:ea typeface="+mn-lt"/>
                <a:cs typeface="+mn-lt"/>
              </a:rPr>
              <a:t> lam </a:t>
            </a:r>
            <a:r>
              <a:rPr lang="en-US" sz="2400" err="1">
                <a:solidFill>
                  <a:srgbClr val="374151"/>
                </a:solidFill>
                <a:ea typeface="+mn-lt"/>
                <a:cs typeface="+mn-lt"/>
              </a:rPr>
              <a:t>là</a:t>
            </a:r>
            <a:r>
              <a:rPr lang="en-US" sz="2400">
                <a:solidFill>
                  <a:srgbClr val="374151"/>
                </a:solidFill>
                <a:ea typeface="+mn-lt"/>
                <a:cs typeface="+mn-lt"/>
              </a:rPr>
              <a:t> </a:t>
            </a:r>
            <a:r>
              <a:rPr lang="en-US" sz="2400" err="1">
                <a:solidFill>
                  <a:srgbClr val="374151"/>
                </a:solidFill>
                <a:ea typeface="+mn-lt"/>
                <a:cs typeface="+mn-lt"/>
              </a:rPr>
              <a:t>lựa</a:t>
            </a:r>
            <a:r>
              <a:rPr lang="en-US" sz="2400">
                <a:solidFill>
                  <a:srgbClr val="374151"/>
                </a:solidFill>
                <a:ea typeface="+mn-lt"/>
                <a:cs typeface="+mn-lt"/>
              </a:rPr>
              <a:t> </a:t>
            </a:r>
            <a:r>
              <a:rPr lang="en-US" sz="2400" err="1">
                <a:solidFill>
                  <a:srgbClr val="374151"/>
                </a:solidFill>
                <a:ea typeface="+mn-lt"/>
                <a:cs typeface="+mn-lt"/>
              </a:rPr>
              <a:t>chọn</a:t>
            </a:r>
            <a:r>
              <a:rPr lang="en-US" sz="2400">
                <a:solidFill>
                  <a:srgbClr val="374151"/>
                </a:solidFill>
                <a:ea typeface="+mn-lt"/>
                <a:cs typeface="+mn-lt"/>
              </a:rPr>
              <a:t> </a:t>
            </a:r>
            <a:r>
              <a:rPr lang="en-US" sz="2400" err="1">
                <a:solidFill>
                  <a:srgbClr val="374151"/>
                </a:solidFill>
                <a:ea typeface="+mn-lt"/>
                <a:cs typeface="+mn-lt"/>
              </a:rPr>
              <a:t>lựa</a:t>
            </a:r>
            <a:r>
              <a:rPr lang="en-US" sz="2400">
                <a:solidFill>
                  <a:srgbClr val="374151"/>
                </a:solidFill>
                <a:ea typeface="+mn-lt"/>
                <a:cs typeface="+mn-lt"/>
              </a:rPr>
              <a:t> </a:t>
            </a:r>
            <a:r>
              <a:rPr lang="en-US" sz="2400" err="1">
                <a:solidFill>
                  <a:srgbClr val="374151"/>
                </a:solidFill>
                <a:ea typeface="+mn-lt"/>
                <a:cs typeface="+mn-lt"/>
              </a:rPr>
              <a:t>chọn</a:t>
            </a:r>
            <a:r>
              <a:rPr lang="en-US" sz="2400">
                <a:solidFill>
                  <a:srgbClr val="374151"/>
                </a:solidFill>
                <a:ea typeface="+mn-lt"/>
                <a:cs typeface="+mn-lt"/>
              </a:rPr>
              <a:t> </a:t>
            </a:r>
            <a:r>
              <a:rPr lang="en-US" sz="2400" err="1">
                <a:solidFill>
                  <a:srgbClr val="374151"/>
                </a:solidFill>
                <a:ea typeface="+mn-lt"/>
                <a:cs typeface="+mn-lt"/>
              </a:rPr>
              <a:t>tối</a:t>
            </a:r>
            <a:r>
              <a:rPr lang="en-US" sz="2400">
                <a:solidFill>
                  <a:srgbClr val="374151"/>
                </a:solidFill>
                <a:ea typeface="+mn-lt"/>
                <a:cs typeface="+mn-lt"/>
              </a:rPr>
              <a:t> </a:t>
            </a:r>
            <a:r>
              <a:rPr lang="en-US" sz="2400" err="1">
                <a:solidFill>
                  <a:srgbClr val="374151"/>
                </a:solidFill>
                <a:ea typeface="+mn-lt"/>
                <a:cs typeface="+mn-lt"/>
              </a:rPr>
              <a:t>ưu</a:t>
            </a:r>
            <a:r>
              <a:rPr lang="en-US" sz="2400">
                <a:solidFill>
                  <a:srgbClr val="374151"/>
                </a:solidFill>
                <a:ea typeface="+mn-lt"/>
                <a:cs typeface="+mn-lt"/>
              </a:rPr>
              <a:t> </a:t>
            </a:r>
            <a:r>
              <a:rPr lang="en-US" sz="2400" err="1">
                <a:solidFill>
                  <a:srgbClr val="374151"/>
                </a:solidFill>
                <a:ea typeface="+mn-lt"/>
                <a:cs typeface="+mn-lt"/>
              </a:rPr>
              <a:t>nhất</a:t>
            </a:r>
            <a:r>
              <a:rPr lang="en-US" sz="2400">
                <a:solidFill>
                  <a:srgbClr val="374151"/>
                </a:solidFill>
                <a:ea typeface="+mn-lt"/>
                <a:cs typeface="+mn-lt"/>
              </a:rPr>
              <a:t> </a:t>
            </a:r>
            <a:r>
              <a:rPr lang="en-US" sz="2400" err="1">
                <a:solidFill>
                  <a:srgbClr val="374151"/>
                </a:solidFill>
                <a:ea typeface="+mn-lt"/>
                <a:cs typeface="+mn-lt"/>
              </a:rPr>
              <a:t>tại</a:t>
            </a:r>
            <a:r>
              <a:rPr lang="en-US" sz="2400">
                <a:solidFill>
                  <a:srgbClr val="374151"/>
                </a:solidFill>
                <a:ea typeface="+mn-lt"/>
                <a:cs typeface="+mn-lt"/>
              </a:rPr>
              <a:t> </a:t>
            </a:r>
            <a:r>
              <a:rPr lang="en-US" sz="2400" err="1">
                <a:solidFill>
                  <a:srgbClr val="374151"/>
                </a:solidFill>
                <a:ea typeface="+mn-lt"/>
                <a:cs typeface="+mn-lt"/>
              </a:rPr>
              <a:t>mỗi</a:t>
            </a:r>
            <a:r>
              <a:rPr lang="en-US" sz="2400">
                <a:solidFill>
                  <a:srgbClr val="374151"/>
                </a:solidFill>
                <a:ea typeface="+mn-lt"/>
                <a:cs typeface="+mn-lt"/>
              </a:rPr>
              <a:t> </a:t>
            </a:r>
            <a:r>
              <a:rPr lang="en-US" sz="2400" err="1">
                <a:solidFill>
                  <a:srgbClr val="374151"/>
                </a:solidFill>
                <a:ea typeface="+mn-lt"/>
                <a:cs typeface="+mn-lt"/>
              </a:rPr>
              <a:t>bước</a:t>
            </a:r>
            <a:r>
              <a:rPr lang="en-US" sz="2400">
                <a:solidFill>
                  <a:srgbClr val="374151"/>
                </a:solidFill>
                <a:ea typeface="+mn-lt"/>
                <a:cs typeface="+mn-lt"/>
              </a:rPr>
              <a:t> </a:t>
            </a:r>
            <a:r>
              <a:rPr lang="en-US" sz="2400" err="1">
                <a:solidFill>
                  <a:srgbClr val="374151"/>
                </a:solidFill>
                <a:ea typeface="+mn-lt"/>
                <a:cs typeface="+mn-lt"/>
              </a:rPr>
              <a:t>hiện</a:t>
            </a:r>
            <a:r>
              <a:rPr lang="en-US" sz="2400">
                <a:solidFill>
                  <a:srgbClr val="374151"/>
                </a:solidFill>
                <a:ea typeface="+mn-lt"/>
                <a:cs typeface="+mn-lt"/>
              </a:rPr>
              <a:t> </a:t>
            </a:r>
            <a:r>
              <a:rPr lang="en-US" sz="2400" err="1">
                <a:solidFill>
                  <a:srgbClr val="374151"/>
                </a:solidFill>
                <a:ea typeface="+mn-lt"/>
                <a:cs typeface="+mn-lt"/>
              </a:rPr>
              <a:t>tại</a:t>
            </a:r>
            <a:r>
              <a:rPr lang="en-US" sz="2400">
                <a:solidFill>
                  <a:srgbClr val="374151"/>
                </a:solidFill>
                <a:ea typeface="+mn-lt"/>
                <a:cs typeface="+mn-lt"/>
              </a:rPr>
              <a:t> </a:t>
            </a:r>
            <a:r>
              <a:rPr lang="en-US" sz="2400" err="1">
                <a:solidFill>
                  <a:srgbClr val="374151"/>
                </a:solidFill>
                <a:ea typeface="+mn-lt"/>
                <a:cs typeface="+mn-lt"/>
              </a:rPr>
              <a:t>mà</a:t>
            </a:r>
            <a:r>
              <a:rPr lang="en-US" sz="2400">
                <a:solidFill>
                  <a:srgbClr val="374151"/>
                </a:solidFill>
                <a:ea typeface="+mn-lt"/>
                <a:cs typeface="+mn-lt"/>
              </a:rPr>
              <a:t> </a:t>
            </a:r>
            <a:r>
              <a:rPr lang="en-US" sz="2400" err="1">
                <a:solidFill>
                  <a:srgbClr val="374151"/>
                </a:solidFill>
                <a:ea typeface="+mn-lt"/>
                <a:cs typeface="+mn-lt"/>
              </a:rPr>
              <a:t>không</a:t>
            </a:r>
            <a:r>
              <a:rPr lang="en-US" sz="2400">
                <a:solidFill>
                  <a:srgbClr val="374151"/>
                </a:solidFill>
                <a:ea typeface="+mn-lt"/>
                <a:cs typeface="+mn-lt"/>
              </a:rPr>
              <a:t> </a:t>
            </a:r>
            <a:r>
              <a:rPr lang="en-US" sz="2400" err="1">
                <a:solidFill>
                  <a:srgbClr val="374151"/>
                </a:solidFill>
                <a:ea typeface="+mn-lt"/>
                <a:cs typeface="+mn-lt"/>
              </a:rPr>
              <a:t>quan</a:t>
            </a:r>
            <a:r>
              <a:rPr lang="en-US" sz="2400">
                <a:solidFill>
                  <a:srgbClr val="374151"/>
                </a:solidFill>
                <a:ea typeface="+mn-lt"/>
                <a:cs typeface="+mn-lt"/>
              </a:rPr>
              <a:t> </a:t>
            </a:r>
            <a:r>
              <a:rPr lang="en-US" sz="2400" err="1">
                <a:solidFill>
                  <a:srgbClr val="374151"/>
                </a:solidFill>
                <a:ea typeface="+mn-lt"/>
                <a:cs typeface="+mn-lt"/>
              </a:rPr>
              <a:t>tâm</a:t>
            </a:r>
            <a:r>
              <a:rPr lang="en-US" sz="2400">
                <a:solidFill>
                  <a:srgbClr val="374151"/>
                </a:solidFill>
                <a:ea typeface="+mn-lt"/>
                <a:cs typeface="+mn-lt"/>
              </a:rPr>
              <a:t> </a:t>
            </a:r>
            <a:r>
              <a:rPr lang="en-US" sz="2400" err="1">
                <a:solidFill>
                  <a:srgbClr val="374151"/>
                </a:solidFill>
                <a:ea typeface="+mn-lt"/>
                <a:cs typeface="+mn-lt"/>
              </a:rPr>
              <a:t>đến</a:t>
            </a:r>
            <a:r>
              <a:rPr lang="en-US" sz="2400">
                <a:solidFill>
                  <a:srgbClr val="374151"/>
                </a:solidFill>
                <a:ea typeface="+mn-lt"/>
                <a:cs typeface="+mn-lt"/>
              </a:rPr>
              <a:t> </a:t>
            </a:r>
            <a:r>
              <a:rPr lang="en-US" sz="2400" err="1">
                <a:solidFill>
                  <a:srgbClr val="374151"/>
                </a:solidFill>
                <a:ea typeface="+mn-lt"/>
                <a:cs typeface="+mn-lt"/>
              </a:rPr>
              <a:t>tác</a:t>
            </a:r>
            <a:r>
              <a:rPr lang="en-US" sz="2400">
                <a:solidFill>
                  <a:srgbClr val="374151"/>
                </a:solidFill>
                <a:ea typeface="+mn-lt"/>
                <a:cs typeface="+mn-lt"/>
              </a:rPr>
              <a:t> </a:t>
            </a:r>
            <a:r>
              <a:rPr lang="en-US" sz="2400" err="1">
                <a:solidFill>
                  <a:srgbClr val="374151"/>
                </a:solidFill>
                <a:ea typeface="+mn-lt"/>
                <a:cs typeface="+mn-lt"/>
              </a:rPr>
              <a:t>động</a:t>
            </a:r>
            <a:r>
              <a:rPr lang="en-US" sz="2400">
                <a:solidFill>
                  <a:srgbClr val="374151"/>
                </a:solidFill>
                <a:ea typeface="+mn-lt"/>
                <a:cs typeface="+mn-lt"/>
              </a:rPr>
              <a:t> </a:t>
            </a:r>
            <a:r>
              <a:rPr lang="en-US" sz="2400" err="1">
                <a:solidFill>
                  <a:srgbClr val="374151"/>
                </a:solidFill>
                <a:ea typeface="+mn-lt"/>
                <a:cs typeface="+mn-lt"/>
              </a:rPr>
              <a:t>của</a:t>
            </a:r>
            <a:r>
              <a:rPr lang="en-US" sz="2400">
                <a:solidFill>
                  <a:srgbClr val="374151"/>
                </a:solidFill>
                <a:ea typeface="+mn-lt"/>
                <a:cs typeface="+mn-lt"/>
              </a:rPr>
              <a:t> </a:t>
            </a:r>
            <a:r>
              <a:rPr lang="en-US" sz="2400" err="1">
                <a:solidFill>
                  <a:srgbClr val="374151"/>
                </a:solidFill>
                <a:ea typeface="+mn-lt"/>
                <a:cs typeface="+mn-lt"/>
              </a:rPr>
              <a:t>lựa</a:t>
            </a:r>
            <a:r>
              <a:rPr lang="en-US" sz="2400">
                <a:solidFill>
                  <a:srgbClr val="374151"/>
                </a:solidFill>
                <a:ea typeface="+mn-lt"/>
                <a:cs typeface="+mn-lt"/>
              </a:rPr>
              <a:t> </a:t>
            </a:r>
            <a:r>
              <a:rPr lang="en-US" sz="2400" err="1">
                <a:solidFill>
                  <a:srgbClr val="374151"/>
                </a:solidFill>
                <a:ea typeface="+mn-lt"/>
                <a:cs typeface="+mn-lt"/>
              </a:rPr>
              <a:t>chọn</a:t>
            </a:r>
            <a:r>
              <a:rPr lang="en-US" sz="2400">
                <a:solidFill>
                  <a:srgbClr val="374151"/>
                </a:solidFill>
                <a:ea typeface="+mn-lt"/>
                <a:cs typeface="+mn-lt"/>
              </a:rPr>
              <a:t> </a:t>
            </a:r>
            <a:r>
              <a:rPr lang="en-US" sz="2400" err="1">
                <a:solidFill>
                  <a:srgbClr val="374151"/>
                </a:solidFill>
                <a:ea typeface="+mn-lt"/>
                <a:cs typeface="+mn-lt"/>
              </a:rPr>
              <a:t>đó</a:t>
            </a:r>
            <a:r>
              <a:rPr lang="en-US" sz="2400">
                <a:solidFill>
                  <a:srgbClr val="374151"/>
                </a:solidFill>
                <a:ea typeface="+mn-lt"/>
                <a:cs typeface="+mn-lt"/>
              </a:rPr>
              <a:t> </a:t>
            </a:r>
            <a:r>
              <a:rPr lang="en-US" sz="2400" err="1">
                <a:solidFill>
                  <a:srgbClr val="374151"/>
                </a:solidFill>
                <a:ea typeface="+mn-lt"/>
                <a:cs typeface="+mn-lt"/>
              </a:rPr>
              <a:t>tới</a:t>
            </a:r>
            <a:r>
              <a:rPr lang="en-US" sz="2400">
                <a:solidFill>
                  <a:srgbClr val="374151"/>
                </a:solidFill>
                <a:ea typeface="+mn-lt"/>
                <a:cs typeface="+mn-lt"/>
              </a:rPr>
              <a:t> </a:t>
            </a:r>
            <a:r>
              <a:rPr lang="en-US" sz="2400" err="1">
                <a:solidFill>
                  <a:srgbClr val="374151"/>
                </a:solidFill>
                <a:ea typeface="+mn-lt"/>
                <a:cs typeface="+mn-lt"/>
              </a:rPr>
              <a:t>các</a:t>
            </a:r>
            <a:r>
              <a:rPr lang="en-US" sz="2400">
                <a:solidFill>
                  <a:srgbClr val="374151"/>
                </a:solidFill>
                <a:ea typeface="+mn-lt"/>
                <a:cs typeface="+mn-lt"/>
              </a:rPr>
              <a:t> </a:t>
            </a:r>
            <a:r>
              <a:rPr lang="en-US" sz="2400" err="1">
                <a:solidFill>
                  <a:srgbClr val="374151"/>
                </a:solidFill>
                <a:ea typeface="+mn-lt"/>
                <a:cs typeface="+mn-lt"/>
              </a:rPr>
              <a:t>bước</a:t>
            </a:r>
            <a:r>
              <a:rPr lang="en-US" sz="2400">
                <a:solidFill>
                  <a:srgbClr val="374151"/>
                </a:solidFill>
                <a:ea typeface="+mn-lt"/>
                <a:cs typeface="+mn-lt"/>
              </a:rPr>
              <a:t> </a:t>
            </a:r>
            <a:r>
              <a:rPr lang="en-US" sz="2400" err="1">
                <a:solidFill>
                  <a:srgbClr val="374151"/>
                </a:solidFill>
                <a:ea typeface="+mn-lt"/>
                <a:cs typeface="+mn-lt"/>
              </a:rPr>
              <a:t>sau</a:t>
            </a:r>
            <a:r>
              <a:rPr lang="en-US" sz="2400">
                <a:solidFill>
                  <a:srgbClr val="374151"/>
                </a:solidFill>
                <a:ea typeface="+mn-lt"/>
                <a:cs typeface="+mn-lt"/>
              </a:rPr>
              <a:t> </a:t>
            </a:r>
            <a:r>
              <a:rPr lang="en-US" sz="2400" err="1">
                <a:solidFill>
                  <a:srgbClr val="374151"/>
                </a:solidFill>
                <a:ea typeface="+mn-lt"/>
                <a:cs typeface="+mn-lt"/>
              </a:rPr>
              <a:t>này</a:t>
            </a:r>
            <a:r>
              <a:rPr lang="en-US" sz="2400">
                <a:solidFill>
                  <a:srgbClr val="374151"/>
                </a:solidFill>
                <a:ea typeface="+mn-lt"/>
                <a:cs typeface="+mn-lt"/>
              </a:rPr>
              <a:t>.</a:t>
            </a:r>
            <a:endParaRPr lang="en-US" sz="2400"/>
          </a:p>
        </p:txBody>
      </p:sp>
      <p:pic>
        <p:nvPicPr>
          <p:cNvPr id="6" name="Picture 6">
            <a:extLst>
              <a:ext uri="{FF2B5EF4-FFF2-40B4-BE49-F238E27FC236}">
                <a16:creationId xmlns:a16="http://schemas.microsoft.com/office/drawing/2014/main" id="{BAFA9248-22C7-7319-7675-D497A66752A1}"/>
              </a:ext>
            </a:extLst>
          </p:cNvPr>
          <p:cNvPicPr>
            <a:picLocks noChangeAspect="1"/>
          </p:cNvPicPr>
          <p:nvPr/>
        </p:nvPicPr>
        <p:blipFill>
          <a:blip r:embed="rId2"/>
          <a:stretch>
            <a:fillRect/>
          </a:stretch>
        </p:blipFill>
        <p:spPr>
          <a:xfrm>
            <a:off x="6545766" y="1139282"/>
            <a:ext cx="5642516" cy="5294971"/>
          </a:xfrm>
          <a:prstGeom prst="rect">
            <a:avLst/>
          </a:prstGeom>
        </p:spPr>
      </p:pic>
    </p:spTree>
    <p:extLst>
      <p:ext uri="{BB962C8B-B14F-4D97-AF65-F5344CB8AC3E}">
        <p14:creationId xmlns:p14="http://schemas.microsoft.com/office/powerpoint/2010/main" val="31621276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56" descr="A collection of geometric shapes&#10;&#10;Description automatically generated">
            <a:extLst>
              <a:ext uri="{FF2B5EF4-FFF2-40B4-BE49-F238E27FC236}">
                <a16:creationId xmlns:a16="http://schemas.microsoft.com/office/drawing/2014/main" id="{DCFAD493-D7D0-40AE-6366-F01BEBDF6444}"/>
              </a:ext>
            </a:extLst>
          </p:cNvPr>
          <p:cNvPicPr>
            <a:picLocks noChangeAspect="1"/>
          </p:cNvPicPr>
          <p:nvPr/>
        </p:nvPicPr>
        <p:blipFill rotWithShape="1">
          <a:blip r:embed="rId2"/>
          <a:srcRect t="5125" b="16203"/>
          <a:stretch/>
        </p:blipFill>
        <p:spPr>
          <a:xfrm>
            <a:off x="20" y="10"/>
            <a:ext cx="12191980" cy="6857990"/>
          </a:xfrm>
          <a:prstGeom prst="rect">
            <a:avLst/>
          </a:prstGeom>
        </p:spPr>
      </p:pic>
      <p:sp useBgFill="1">
        <p:nvSpPr>
          <p:cNvPr id="61" name="Rectangle 60">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2D6D7BC-BA9B-43D2-BF1E-DA9553098703}"/>
              </a:ext>
            </a:extLst>
          </p:cNvPr>
          <p:cNvSpPr>
            <a:spLocks noGrp="1"/>
          </p:cNvSpPr>
          <p:nvPr>
            <p:ph type="title"/>
          </p:nvPr>
        </p:nvSpPr>
        <p:spPr>
          <a:xfrm>
            <a:off x="2090528" y="2299176"/>
            <a:ext cx="4131368" cy="1571164"/>
          </a:xfrm>
        </p:spPr>
        <p:txBody>
          <a:bodyPr vert="horz" lIns="91440" tIns="45720" rIns="91440" bIns="45720" rtlCol="0" anchor="t">
            <a:normAutofit fontScale="90000"/>
          </a:bodyPr>
          <a:lstStyle/>
          <a:p>
            <a:r>
              <a:rPr lang="en-US" sz="4800" b="1">
                <a:ln w="22225">
                  <a:solidFill>
                    <a:schemeClr val="accent2"/>
                  </a:solidFill>
                  <a:prstDash val="solid"/>
                </a:ln>
                <a:solidFill>
                  <a:schemeClr val="accent2">
                    <a:lumMod val="40000"/>
                    <a:lumOff val="60000"/>
                  </a:schemeClr>
                </a:solidFill>
              </a:rPr>
              <a:t>2.5 </a:t>
            </a:r>
            <a:r>
              <a:rPr lang="en-US" sz="4800" b="1" err="1">
                <a:ln w="22225">
                  <a:solidFill>
                    <a:schemeClr val="accent2"/>
                  </a:solidFill>
                  <a:prstDash val="solid"/>
                </a:ln>
                <a:solidFill>
                  <a:schemeClr val="accent2">
                    <a:lumMod val="40000"/>
                    <a:lumOff val="60000"/>
                  </a:schemeClr>
                </a:solidFill>
              </a:rPr>
              <a:t>Phương</a:t>
            </a:r>
            <a:r>
              <a:rPr lang="en-US" sz="4800" b="1">
                <a:ln w="22225">
                  <a:solidFill>
                    <a:schemeClr val="accent2"/>
                  </a:solidFill>
                  <a:prstDash val="solid"/>
                </a:ln>
                <a:solidFill>
                  <a:schemeClr val="accent2">
                    <a:lumMod val="40000"/>
                    <a:lumOff val="60000"/>
                  </a:schemeClr>
                </a:solidFill>
              </a:rPr>
              <a:t> </a:t>
            </a:r>
            <a:r>
              <a:rPr lang="en-US" sz="4800" b="1" err="1">
                <a:ln w="22225">
                  <a:solidFill>
                    <a:schemeClr val="accent2"/>
                  </a:solidFill>
                  <a:prstDash val="solid"/>
                </a:ln>
                <a:solidFill>
                  <a:schemeClr val="accent2">
                    <a:lumMod val="40000"/>
                    <a:lumOff val="60000"/>
                  </a:schemeClr>
                </a:solidFill>
              </a:rPr>
              <a:t>pháp</a:t>
            </a:r>
            <a:r>
              <a:rPr lang="en-US" sz="4800" b="1">
                <a:ln w="22225">
                  <a:solidFill>
                    <a:schemeClr val="accent2"/>
                  </a:solidFill>
                  <a:prstDash val="solid"/>
                </a:ln>
                <a:solidFill>
                  <a:schemeClr val="accent2">
                    <a:lumMod val="40000"/>
                    <a:lumOff val="60000"/>
                  </a:schemeClr>
                </a:solidFill>
              </a:rPr>
              <a:t> Meta Heuristic - Tabu Search</a:t>
            </a:r>
            <a:endParaRPr lang="en-US" sz="4800" b="1">
              <a:ln w="22225">
                <a:solidFill>
                  <a:srgbClr val="ED7D31"/>
                </a:solidFill>
                <a:prstDash val="solid"/>
              </a:ln>
              <a:solidFill>
                <a:schemeClr val="accent2">
                  <a:lumMod val="40000"/>
                  <a:lumOff val="60000"/>
                </a:schemeClr>
              </a:solidFill>
            </a:endParaRPr>
          </a:p>
        </p:txBody>
      </p:sp>
      <p:cxnSp>
        <p:nvCxnSpPr>
          <p:cNvPr id="63" name="Straight Connector 62">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15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2.5. </a:t>
            </a:r>
            <a:r>
              <a:rPr lang="en-US" sz="2400" err="1">
                <a:solidFill>
                  <a:schemeClr val="bg1"/>
                </a:solidFill>
              </a:rPr>
              <a:t>Thuật</a:t>
            </a:r>
            <a:r>
              <a:rPr lang="en-US" sz="2400">
                <a:solidFill>
                  <a:schemeClr val="bg1"/>
                </a:solidFill>
              </a:rPr>
              <a:t> </a:t>
            </a:r>
            <a:r>
              <a:rPr lang="en-US" sz="2400" err="1">
                <a:solidFill>
                  <a:schemeClr val="bg1"/>
                </a:solidFill>
              </a:rPr>
              <a:t>toán</a:t>
            </a:r>
            <a:r>
              <a:rPr lang="en-US" sz="2400">
                <a:solidFill>
                  <a:schemeClr val="bg1"/>
                </a:solidFill>
              </a:rPr>
              <a:t> </a:t>
            </a:r>
            <a:r>
              <a:rPr lang="en-US" sz="2400" err="1">
                <a:solidFill>
                  <a:schemeClr val="bg1"/>
                </a:solidFill>
              </a:rPr>
              <a:t>MetaHeuristic</a:t>
            </a:r>
            <a:r>
              <a:rPr lang="en-US" sz="2400">
                <a:solidFill>
                  <a:schemeClr val="bg1"/>
                </a:solidFill>
              </a:rPr>
              <a:t> - Tabu Search</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3"/>
            <a:ext cx="4783617" cy="3646538"/>
          </a:xfrm>
        </p:spPr>
        <p:txBody>
          <a:bodyPr anchor="t"/>
          <a:lstStyle/>
          <a:p>
            <a:pPr algn="just">
              <a:lnSpc>
                <a:spcPct val="120000"/>
              </a:lnSpc>
            </a:pPr>
            <a:r>
              <a:rPr lang="vi-VN" sz="2400" b="1"/>
              <a:t>Giới thiệu</a:t>
            </a:r>
            <a:r>
              <a:rPr lang="vi-VN" sz="2400"/>
              <a:t>:</a:t>
            </a:r>
          </a:p>
          <a:p>
            <a:pPr marL="342900" indent="-342900" algn="just">
              <a:lnSpc>
                <a:spcPct val="120000"/>
              </a:lnSpc>
              <a:buFont typeface="Arial" panose="020B0604020202020204" pitchFamily="34" charset="0"/>
              <a:buChar char="•"/>
            </a:pPr>
            <a:r>
              <a:rPr lang="vi-VN" sz="2400"/>
              <a:t>Tabu Search là một giải thuật meta heuristic để giải quyết các bài toán tối ưu, nó giúp cho các phương pháp khác thoát các điểm cực tiểu địa phương.</a:t>
            </a:r>
          </a:p>
          <a:p>
            <a:pPr marL="342900" indent="-342900" algn="just">
              <a:lnSpc>
                <a:spcPct val="120000"/>
              </a:lnSpc>
              <a:buFont typeface="Arial" panose="020B0604020202020204" pitchFamily="34" charset="0"/>
              <a:buChar char="•"/>
            </a:pPr>
            <a:r>
              <a:rPr lang="vi-VN" sz="2400"/>
              <a:t>Để tránh rơi vào những cược tiểu địa phương, thuật toán sử dụng bộ nhớ để ghi nhớ các bước đã đi và tránh lặp lại những những điểm đã tìm.</a:t>
            </a:r>
            <a:r>
              <a:rPr lang="vi-VN" sz="100"/>
              <a:t>T	</a:t>
            </a:r>
          </a:p>
          <a:p>
            <a:pPr marL="342900" lvl="1" indent="-342900" algn="just">
              <a:lnSpc>
                <a:spcPct val="120000"/>
              </a:lnSpc>
              <a:buFontTx/>
              <a:buChar char="-"/>
            </a:pPr>
            <a:endParaRPr lang="vi-VN" sz="100"/>
          </a:p>
          <a:p>
            <a:pPr marL="342900" lvl="1" indent="-342900" algn="just">
              <a:lnSpc>
                <a:spcPct val="120000"/>
              </a:lnSpc>
              <a:buFontTx/>
              <a:buChar char="-"/>
            </a:pPr>
            <a:endParaRPr lang="vi-VN" sz="100"/>
          </a:p>
          <a:p>
            <a:pPr algn="just">
              <a:lnSpc>
                <a:spcPct val="120000"/>
              </a:lnSpc>
            </a:pPr>
            <a:endParaRPr lang="en-US" sz="2400"/>
          </a:p>
        </p:txBody>
      </p:sp>
      <p:pic>
        <p:nvPicPr>
          <p:cNvPr id="1026" name="Picture 2" descr="local search">
            <a:extLst>
              <a:ext uri="{FF2B5EF4-FFF2-40B4-BE49-F238E27FC236}">
                <a16:creationId xmlns:a16="http://schemas.microsoft.com/office/drawing/2014/main" id="{7CE84FB9-027B-EEFD-7ED9-92FB03625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6236" y="1307555"/>
            <a:ext cx="6388830" cy="36696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466A9CA-C2F1-A729-EEA1-110DDECB939C}"/>
              </a:ext>
            </a:extLst>
          </p:cNvPr>
          <p:cNvSpPr txBox="1"/>
          <p:nvPr/>
        </p:nvSpPr>
        <p:spPr>
          <a:xfrm>
            <a:off x="5486400" y="4831772"/>
            <a:ext cx="5881255" cy="369332"/>
          </a:xfrm>
          <a:prstGeom prst="rect">
            <a:avLst/>
          </a:prstGeom>
          <a:noFill/>
        </p:spPr>
        <p:txBody>
          <a:bodyPr wrap="square" rtlCol="0">
            <a:spAutoFit/>
          </a:bodyPr>
          <a:lstStyle/>
          <a:p>
            <a:pPr algn="ctr"/>
            <a:r>
              <a:rPr lang="vi-VN"/>
              <a:t>Hình: Miền tối ưu của 1 bài toán</a:t>
            </a:r>
            <a:endParaRPr lang="en-US"/>
          </a:p>
        </p:txBody>
      </p:sp>
    </p:spTree>
    <p:extLst>
      <p:ext uri="{BB962C8B-B14F-4D97-AF65-F5344CB8AC3E}">
        <p14:creationId xmlns:p14="http://schemas.microsoft.com/office/powerpoint/2010/main" val="1699655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2.5. </a:t>
            </a:r>
            <a:r>
              <a:rPr lang="en-US" sz="2400" err="1">
                <a:solidFill>
                  <a:schemeClr val="bg1"/>
                </a:solidFill>
              </a:rPr>
              <a:t>Thuật</a:t>
            </a:r>
            <a:r>
              <a:rPr lang="en-US" sz="2400">
                <a:solidFill>
                  <a:schemeClr val="bg1"/>
                </a:solidFill>
              </a:rPr>
              <a:t> </a:t>
            </a:r>
            <a:r>
              <a:rPr lang="en-US" sz="2400" err="1">
                <a:solidFill>
                  <a:schemeClr val="bg1"/>
                </a:solidFill>
              </a:rPr>
              <a:t>toán</a:t>
            </a:r>
            <a:r>
              <a:rPr lang="en-US" sz="2400">
                <a:solidFill>
                  <a:schemeClr val="bg1"/>
                </a:solidFill>
              </a:rPr>
              <a:t> </a:t>
            </a:r>
            <a:r>
              <a:rPr lang="en-US" sz="2400" err="1">
                <a:solidFill>
                  <a:schemeClr val="bg1"/>
                </a:solidFill>
              </a:rPr>
              <a:t>MetaHeuristic</a:t>
            </a:r>
            <a:r>
              <a:rPr lang="en-US" sz="2400">
                <a:solidFill>
                  <a:schemeClr val="bg1"/>
                </a:solidFill>
              </a:rPr>
              <a:t> - Tabu Search</a:t>
            </a:r>
          </a:p>
        </p:txBody>
      </p:sp>
      <p:sp>
        <p:nvSpPr>
          <p:cNvPr id="2" name="TextBox 1">
            <a:extLst>
              <a:ext uri="{FF2B5EF4-FFF2-40B4-BE49-F238E27FC236}">
                <a16:creationId xmlns:a16="http://schemas.microsoft.com/office/drawing/2014/main" id="{5466A9CA-C2F1-A729-EEA1-110DDECB939C}"/>
              </a:ext>
            </a:extLst>
          </p:cNvPr>
          <p:cNvSpPr txBox="1"/>
          <p:nvPr/>
        </p:nvSpPr>
        <p:spPr>
          <a:xfrm>
            <a:off x="3013363" y="5589638"/>
            <a:ext cx="5881255" cy="369332"/>
          </a:xfrm>
          <a:prstGeom prst="rect">
            <a:avLst/>
          </a:prstGeom>
          <a:noFill/>
        </p:spPr>
        <p:txBody>
          <a:bodyPr wrap="square" rtlCol="0">
            <a:spAutoFit/>
          </a:bodyPr>
          <a:lstStyle/>
          <a:p>
            <a:pPr algn="ctr"/>
            <a:r>
              <a:rPr lang="vi-VN"/>
              <a:t>Hình: Thuật toán </a:t>
            </a:r>
            <a:r>
              <a:rPr lang="vi-VN" err="1"/>
              <a:t>Tabu</a:t>
            </a:r>
            <a:r>
              <a:rPr lang="vi-VN"/>
              <a:t> </a:t>
            </a:r>
            <a:r>
              <a:rPr lang="vi-VN" err="1"/>
              <a:t>Search</a:t>
            </a:r>
            <a:endParaRPr lang="en-US"/>
          </a:p>
        </p:txBody>
      </p:sp>
      <p:pic>
        <p:nvPicPr>
          <p:cNvPr id="9" name="Picture 8">
            <a:extLst>
              <a:ext uri="{FF2B5EF4-FFF2-40B4-BE49-F238E27FC236}">
                <a16:creationId xmlns:a16="http://schemas.microsoft.com/office/drawing/2014/main" id="{8F020DEF-5724-1C33-3A83-75C44634AA61}"/>
              </a:ext>
            </a:extLst>
          </p:cNvPr>
          <p:cNvPicPr>
            <a:picLocks noChangeAspect="1"/>
          </p:cNvPicPr>
          <p:nvPr/>
        </p:nvPicPr>
        <p:blipFill>
          <a:blip r:embed="rId2"/>
          <a:stretch>
            <a:fillRect/>
          </a:stretch>
        </p:blipFill>
        <p:spPr>
          <a:xfrm>
            <a:off x="935158" y="1345418"/>
            <a:ext cx="4447073" cy="4167247"/>
          </a:xfrm>
          <a:prstGeom prst="rect">
            <a:avLst/>
          </a:prstGeom>
        </p:spPr>
      </p:pic>
      <p:pic>
        <p:nvPicPr>
          <p:cNvPr id="11" name="Picture 10">
            <a:extLst>
              <a:ext uri="{FF2B5EF4-FFF2-40B4-BE49-F238E27FC236}">
                <a16:creationId xmlns:a16="http://schemas.microsoft.com/office/drawing/2014/main" id="{E6E5CF4F-7963-0A9D-7754-433CE4D83369}"/>
              </a:ext>
            </a:extLst>
          </p:cNvPr>
          <p:cNvPicPr>
            <a:picLocks noChangeAspect="1"/>
          </p:cNvPicPr>
          <p:nvPr/>
        </p:nvPicPr>
        <p:blipFill>
          <a:blip r:embed="rId3"/>
          <a:stretch>
            <a:fillRect/>
          </a:stretch>
        </p:blipFill>
        <p:spPr>
          <a:xfrm>
            <a:off x="6096000" y="1268362"/>
            <a:ext cx="4829660" cy="4321276"/>
          </a:xfrm>
          <a:prstGeom prst="rect">
            <a:avLst/>
          </a:prstGeom>
        </p:spPr>
      </p:pic>
    </p:spTree>
    <p:extLst>
      <p:ext uri="{BB962C8B-B14F-4D97-AF65-F5344CB8AC3E}">
        <p14:creationId xmlns:p14="http://schemas.microsoft.com/office/powerpoint/2010/main" val="4154730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3.1.5. </a:t>
            </a:r>
            <a:r>
              <a:rPr lang="en-US" sz="2400" err="1">
                <a:solidFill>
                  <a:schemeClr val="bg1"/>
                </a:solidFill>
              </a:rPr>
              <a:t>Thuật</a:t>
            </a:r>
            <a:r>
              <a:rPr lang="en-US" sz="2400">
                <a:solidFill>
                  <a:schemeClr val="bg1"/>
                </a:solidFill>
              </a:rPr>
              <a:t> </a:t>
            </a:r>
            <a:r>
              <a:rPr lang="en-US" sz="2400" err="1">
                <a:solidFill>
                  <a:schemeClr val="bg1"/>
                </a:solidFill>
              </a:rPr>
              <a:t>toán</a:t>
            </a:r>
            <a:r>
              <a:rPr lang="en-US" sz="2400">
                <a:solidFill>
                  <a:schemeClr val="bg1"/>
                </a:solidFill>
              </a:rPr>
              <a:t> </a:t>
            </a:r>
            <a:r>
              <a:rPr lang="en-US" sz="2400" err="1">
                <a:solidFill>
                  <a:schemeClr val="bg1"/>
                </a:solidFill>
              </a:rPr>
              <a:t>MetaHeuristic</a:t>
            </a:r>
            <a:r>
              <a:rPr lang="en-US" sz="2400">
                <a:solidFill>
                  <a:schemeClr val="bg1"/>
                </a:solidFill>
              </a:rPr>
              <a:t> - Tabu Search</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3"/>
            <a:ext cx="11514239" cy="3646538"/>
          </a:xfrm>
        </p:spPr>
        <p:txBody>
          <a:bodyPr anchor="t"/>
          <a:lstStyle/>
          <a:p>
            <a:pPr algn="just">
              <a:lnSpc>
                <a:spcPct val="120000"/>
              </a:lnSpc>
            </a:pPr>
            <a:r>
              <a:rPr lang="vi-VN" sz="2000"/>
              <a:t>Thực nghiệm:</a:t>
            </a:r>
          </a:p>
          <a:p>
            <a:pPr algn="just">
              <a:lnSpc>
                <a:spcPct val="120000"/>
              </a:lnSpc>
            </a:pPr>
            <a:r>
              <a:rPr lang="vi-VN" sz="2000"/>
              <a:t>+ Môi trường: Laptop Dell CPU I7 Ram 8GB</a:t>
            </a:r>
          </a:p>
          <a:p>
            <a:pPr algn="just">
              <a:lnSpc>
                <a:spcPct val="120000"/>
              </a:lnSpc>
            </a:pPr>
            <a:r>
              <a:rPr lang="vi-VN" sz="2000"/>
              <a:t>+ Tham số:</a:t>
            </a:r>
          </a:p>
          <a:p>
            <a:pPr algn="just">
              <a:lnSpc>
                <a:spcPct val="120000"/>
              </a:lnSpc>
            </a:pPr>
            <a:r>
              <a:rPr lang="vi-VN" sz="2000"/>
              <a:t>    - Số bước chạy tối đa: 500</a:t>
            </a:r>
          </a:p>
          <a:p>
            <a:pPr algn="just">
              <a:lnSpc>
                <a:spcPct val="120000"/>
              </a:lnSpc>
            </a:pPr>
            <a:r>
              <a:rPr lang="vi-VN" sz="2000"/>
              <a:t>    - Số hàng xóm mỗi bước : 70</a:t>
            </a:r>
          </a:p>
          <a:p>
            <a:pPr algn="just">
              <a:lnSpc>
                <a:spcPct val="120000"/>
              </a:lnSpc>
            </a:pPr>
            <a:r>
              <a:rPr lang="vi-VN" sz="2000">
                <a:latin typeface="Arial"/>
              </a:rPr>
              <a:t>    - Kích thước Tabu list: 15</a:t>
            </a:r>
          </a:p>
          <a:p>
            <a:pPr algn="just">
              <a:lnSpc>
                <a:spcPct val="120000"/>
              </a:lnSpc>
            </a:pPr>
            <a:endParaRPr lang="vi-VN" sz="2000">
              <a:latin typeface="Arial"/>
            </a:endParaRPr>
          </a:p>
          <a:p>
            <a:pPr marL="342900" lvl="1" indent="-342900" algn="just">
              <a:lnSpc>
                <a:spcPct val="120000"/>
              </a:lnSpc>
              <a:buChar char="-"/>
            </a:pPr>
            <a:endParaRPr lang="vi-VN" sz="700"/>
          </a:p>
          <a:p>
            <a:pPr marL="342900" lvl="1" indent="-342900" algn="just">
              <a:lnSpc>
                <a:spcPct val="120000"/>
              </a:lnSpc>
              <a:buFontTx/>
              <a:buChar char="-"/>
            </a:pPr>
            <a:endParaRPr lang="vi-VN" sz="700"/>
          </a:p>
          <a:p>
            <a:pPr algn="just">
              <a:lnSpc>
                <a:spcPct val="120000"/>
              </a:lnSpc>
            </a:pPr>
            <a:endParaRPr lang="en-US" sz="2000">
              <a:latin typeface="Arial"/>
            </a:endParaRPr>
          </a:p>
        </p:txBody>
      </p:sp>
    </p:spTree>
    <p:extLst>
      <p:ext uri="{BB962C8B-B14F-4D97-AF65-F5344CB8AC3E}">
        <p14:creationId xmlns:p14="http://schemas.microsoft.com/office/powerpoint/2010/main" val="3934133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2.5. </a:t>
            </a:r>
            <a:r>
              <a:rPr lang="en-US" sz="2400" err="1">
                <a:solidFill>
                  <a:schemeClr val="bg1"/>
                </a:solidFill>
              </a:rPr>
              <a:t>Thuật</a:t>
            </a:r>
            <a:r>
              <a:rPr lang="en-US" sz="2400">
                <a:solidFill>
                  <a:schemeClr val="bg1"/>
                </a:solidFill>
              </a:rPr>
              <a:t> </a:t>
            </a:r>
            <a:r>
              <a:rPr lang="en-US" sz="2400" err="1">
                <a:solidFill>
                  <a:schemeClr val="bg1"/>
                </a:solidFill>
              </a:rPr>
              <a:t>toán</a:t>
            </a:r>
            <a:r>
              <a:rPr lang="en-US" sz="2400">
                <a:solidFill>
                  <a:schemeClr val="bg1"/>
                </a:solidFill>
              </a:rPr>
              <a:t> </a:t>
            </a:r>
            <a:r>
              <a:rPr lang="en-US" sz="2400" err="1">
                <a:solidFill>
                  <a:schemeClr val="bg1"/>
                </a:solidFill>
              </a:rPr>
              <a:t>MetaHeuristic</a:t>
            </a:r>
            <a:r>
              <a:rPr lang="en-US" sz="2400">
                <a:solidFill>
                  <a:schemeClr val="bg1"/>
                </a:solidFill>
              </a:rPr>
              <a:t> - Tabu Search</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3"/>
            <a:ext cx="11514239" cy="3646538"/>
          </a:xfrm>
        </p:spPr>
        <p:txBody>
          <a:bodyPr anchor="t"/>
          <a:lstStyle/>
          <a:p>
            <a:pPr algn="just">
              <a:lnSpc>
                <a:spcPct val="120000"/>
              </a:lnSpc>
            </a:pPr>
            <a:r>
              <a:rPr lang="vi-VN" sz="2000" b="1"/>
              <a:t>Áp dụng vào bài toán:</a:t>
            </a:r>
          </a:p>
          <a:p>
            <a:pPr marL="342900" indent="-342900" algn="just">
              <a:lnSpc>
                <a:spcPct val="120000"/>
              </a:lnSpc>
              <a:buFont typeface="Arial"/>
              <a:buChar char="•"/>
            </a:pPr>
            <a:r>
              <a:rPr lang="vi-VN" sz="2000"/>
              <a:t>Phương pháp mã hóa: Mỗi một lời giải là một tập các lớp-môn với mỗi phần tử được mã hóa dưới dạng Lớp (1-N) - môn (1-M) - tiết bắt đầu (0-60) - giáo viên (0-T).</a:t>
            </a:r>
          </a:p>
          <a:p>
            <a:pPr marL="342900" indent="-342900" algn="just">
              <a:lnSpc>
                <a:spcPct val="120000"/>
              </a:lnSpc>
              <a:buFont typeface="Arial"/>
              <a:buChar char="•"/>
            </a:pPr>
            <a:r>
              <a:rPr lang="vi-VN" sz="2000"/>
              <a:t>Phương pháp khởi tạo: Khởi tạo một lời giải gồm có tất cả các cặp lớp-môn cần xếp, đặt tiết bắt đầu và giáo viên bằng 0. Sau đó chọn 1 tỷ lệ để chọn ngẫu nhiên các cặp lớp-môn sẽ được chọn trước tiết bắt đầu và giáo viên.</a:t>
            </a:r>
          </a:p>
          <a:p>
            <a:pPr algn="just">
              <a:lnSpc>
                <a:spcPct val="120000"/>
              </a:lnSpc>
            </a:pPr>
            <a:endParaRPr lang="vi-VN" sz="2000"/>
          </a:p>
          <a:p>
            <a:pPr algn="just">
              <a:lnSpc>
                <a:spcPct val="120000"/>
              </a:lnSpc>
            </a:pPr>
            <a:endParaRPr lang="vi-VN" sz="2000"/>
          </a:p>
          <a:p>
            <a:pPr algn="just">
              <a:lnSpc>
                <a:spcPct val="120000"/>
              </a:lnSpc>
            </a:pPr>
            <a:endParaRPr lang="vi-VN" sz="2000"/>
          </a:p>
          <a:p>
            <a:pPr algn="just">
              <a:lnSpc>
                <a:spcPct val="120000"/>
              </a:lnSpc>
            </a:pPr>
            <a:endParaRPr lang="vi-VN" sz="2000"/>
          </a:p>
          <a:p>
            <a:pPr algn="just">
              <a:lnSpc>
                <a:spcPct val="120000"/>
              </a:lnSpc>
            </a:pPr>
            <a:endParaRPr lang="vi-VN" sz="2000">
              <a:latin typeface="Arial"/>
            </a:endParaRPr>
          </a:p>
          <a:p>
            <a:pPr marL="342900" lvl="1" indent="-342900" algn="just">
              <a:lnSpc>
                <a:spcPct val="120000"/>
              </a:lnSpc>
              <a:buChar char="-"/>
            </a:pPr>
            <a:endParaRPr lang="vi-VN" sz="700"/>
          </a:p>
          <a:p>
            <a:pPr marL="342900" lvl="1" indent="-342900" algn="just">
              <a:lnSpc>
                <a:spcPct val="120000"/>
              </a:lnSpc>
              <a:buChar char="-"/>
            </a:pPr>
            <a:endParaRPr lang="vi-VN" sz="700"/>
          </a:p>
          <a:p>
            <a:pPr algn="just">
              <a:lnSpc>
                <a:spcPct val="120000"/>
              </a:lnSpc>
            </a:pPr>
            <a:endParaRPr lang="en-US" sz="2000">
              <a:latin typeface="Arial"/>
            </a:endParaRPr>
          </a:p>
        </p:txBody>
      </p:sp>
      <p:graphicFrame>
        <p:nvGraphicFramePr>
          <p:cNvPr id="7" name="Table 7">
            <a:extLst>
              <a:ext uri="{FF2B5EF4-FFF2-40B4-BE49-F238E27FC236}">
                <a16:creationId xmlns:a16="http://schemas.microsoft.com/office/drawing/2014/main" id="{7F4E4697-3972-D0F6-1A43-9753F719E024}"/>
              </a:ext>
            </a:extLst>
          </p:cNvPr>
          <p:cNvGraphicFramePr>
            <a:graphicFrameLocks noGrp="1"/>
          </p:cNvGraphicFramePr>
          <p:nvPr>
            <p:extLst>
              <p:ext uri="{D42A27DB-BD31-4B8C-83A1-F6EECF244321}">
                <p14:modId xmlns:p14="http://schemas.microsoft.com/office/powerpoint/2010/main" val="4155299967"/>
              </p:ext>
            </p:extLst>
          </p:nvPr>
        </p:nvGraphicFramePr>
        <p:xfrm>
          <a:off x="4697392" y="3539924"/>
          <a:ext cx="2333032" cy="2091585"/>
        </p:xfrm>
        <a:graphic>
          <a:graphicData uri="http://schemas.openxmlformats.org/drawingml/2006/table">
            <a:tbl>
              <a:tblPr firstRow="1" bandRow="1">
                <a:tableStyleId>{616DA210-FB5B-4158-B5E0-FEB733F419BA}</a:tableStyleId>
              </a:tblPr>
              <a:tblGrid>
                <a:gridCol w="583258">
                  <a:extLst>
                    <a:ext uri="{9D8B030D-6E8A-4147-A177-3AD203B41FA5}">
                      <a16:colId xmlns:a16="http://schemas.microsoft.com/office/drawing/2014/main" val="2591159789"/>
                    </a:ext>
                  </a:extLst>
                </a:gridCol>
                <a:gridCol w="583258">
                  <a:extLst>
                    <a:ext uri="{9D8B030D-6E8A-4147-A177-3AD203B41FA5}">
                      <a16:colId xmlns:a16="http://schemas.microsoft.com/office/drawing/2014/main" val="3413304844"/>
                    </a:ext>
                  </a:extLst>
                </a:gridCol>
                <a:gridCol w="583258">
                  <a:extLst>
                    <a:ext uri="{9D8B030D-6E8A-4147-A177-3AD203B41FA5}">
                      <a16:colId xmlns:a16="http://schemas.microsoft.com/office/drawing/2014/main" val="848467806"/>
                    </a:ext>
                  </a:extLst>
                </a:gridCol>
                <a:gridCol w="583258">
                  <a:extLst>
                    <a:ext uri="{9D8B030D-6E8A-4147-A177-3AD203B41FA5}">
                      <a16:colId xmlns:a16="http://schemas.microsoft.com/office/drawing/2014/main" val="3186354723"/>
                    </a:ext>
                  </a:extLst>
                </a:gridCol>
              </a:tblGrid>
              <a:tr h="418317">
                <a:tc>
                  <a:txBody>
                    <a:bodyPr/>
                    <a:lstStyle/>
                    <a:p>
                      <a:pPr algn="ctr"/>
                      <a:r>
                        <a:rPr lang="en-GB" b="1"/>
                        <a:t>1</a:t>
                      </a:r>
                    </a:p>
                  </a:txBody>
                  <a:tcPr/>
                </a:tc>
                <a:tc>
                  <a:txBody>
                    <a:bodyPr/>
                    <a:lstStyle/>
                    <a:p>
                      <a:pPr algn="ctr"/>
                      <a:r>
                        <a:rPr lang="en-GB" b="1"/>
                        <a:t>3</a:t>
                      </a:r>
                    </a:p>
                  </a:txBody>
                  <a:tcPr/>
                </a:tc>
                <a:tc>
                  <a:txBody>
                    <a:bodyPr/>
                    <a:lstStyle/>
                    <a:p>
                      <a:pPr algn="ctr"/>
                      <a:r>
                        <a:rPr lang="en-GB" b="1"/>
                        <a:t>15</a:t>
                      </a:r>
                    </a:p>
                  </a:txBody>
                  <a:tcPr/>
                </a:tc>
                <a:tc>
                  <a:txBody>
                    <a:bodyPr/>
                    <a:lstStyle/>
                    <a:p>
                      <a:pPr algn="ctr"/>
                      <a:r>
                        <a:rPr lang="en-GB" b="1"/>
                        <a:t>2</a:t>
                      </a:r>
                    </a:p>
                  </a:txBody>
                  <a:tcPr/>
                </a:tc>
                <a:extLst>
                  <a:ext uri="{0D108BD9-81ED-4DB2-BD59-A6C34878D82A}">
                    <a16:rowId xmlns:a16="http://schemas.microsoft.com/office/drawing/2014/main" val="401584225"/>
                  </a:ext>
                </a:extLst>
              </a:tr>
              <a:tr h="418317">
                <a:tc>
                  <a:txBody>
                    <a:bodyPr/>
                    <a:lstStyle/>
                    <a:p>
                      <a:pPr algn="ctr"/>
                      <a:r>
                        <a:rPr lang="en-GB" b="1"/>
                        <a:t>1</a:t>
                      </a:r>
                    </a:p>
                  </a:txBody>
                  <a:tcPr/>
                </a:tc>
                <a:tc>
                  <a:txBody>
                    <a:bodyPr/>
                    <a:lstStyle/>
                    <a:p>
                      <a:pPr algn="ctr"/>
                      <a:r>
                        <a:rPr lang="en-GB" b="1"/>
                        <a:t>4</a:t>
                      </a:r>
                    </a:p>
                  </a:txBody>
                  <a:tcPr/>
                </a:tc>
                <a:tc>
                  <a:txBody>
                    <a:bodyPr/>
                    <a:lstStyle/>
                    <a:p>
                      <a:pPr algn="ctr"/>
                      <a:r>
                        <a:rPr lang="en-GB" b="1"/>
                        <a:t>0</a:t>
                      </a:r>
                    </a:p>
                  </a:txBody>
                  <a:tcPr/>
                </a:tc>
                <a:tc>
                  <a:txBody>
                    <a:bodyPr/>
                    <a:lstStyle/>
                    <a:p>
                      <a:pPr algn="ctr"/>
                      <a:r>
                        <a:rPr lang="en-GB" b="1"/>
                        <a:t>0</a:t>
                      </a:r>
                    </a:p>
                  </a:txBody>
                  <a:tcPr/>
                </a:tc>
                <a:extLst>
                  <a:ext uri="{0D108BD9-81ED-4DB2-BD59-A6C34878D82A}">
                    <a16:rowId xmlns:a16="http://schemas.microsoft.com/office/drawing/2014/main" val="457622875"/>
                  </a:ext>
                </a:extLst>
              </a:tr>
              <a:tr h="418317">
                <a:tc>
                  <a:txBody>
                    <a:bodyPr/>
                    <a:lstStyle/>
                    <a:p>
                      <a:pPr algn="ctr"/>
                      <a:r>
                        <a:rPr lang="en-GB" b="1"/>
                        <a:t>2</a:t>
                      </a:r>
                    </a:p>
                  </a:txBody>
                  <a:tcPr/>
                </a:tc>
                <a:tc>
                  <a:txBody>
                    <a:bodyPr/>
                    <a:lstStyle/>
                    <a:p>
                      <a:pPr algn="ctr"/>
                      <a:r>
                        <a:rPr lang="en-GB" b="1"/>
                        <a:t>3</a:t>
                      </a:r>
                    </a:p>
                  </a:txBody>
                  <a:tcPr/>
                </a:tc>
                <a:tc>
                  <a:txBody>
                    <a:bodyPr/>
                    <a:lstStyle/>
                    <a:p>
                      <a:pPr algn="ctr"/>
                      <a:r>
                        <a:rPr lang="en-GB" b="1"/>
                        <a:t>2</a:t>
                      </a:r>
                    </a:p>
                  </a:txBody>
                  <a:tcPr/>
                </a:tc>
                <a:tc>
                  <a:txBody>
                    <a:bodyPr/>
                    <a:lstStyle/>
                    <a:p>
                      <a:pPr algn="ctr"/>
                      <a:r>
                        <a:rPr lang="en-GB" b="1"/>
                        <a:t>1</a:t>
                      </a:r>
                    </a:p>
                  </a:txBody>
                  <a:tcPr/>
                </a:tc>
                <a:extLst>
                  <a:ext uri="{0D108BD9-81ED-4DB2-BD59-A6C34878D82A}">
                    <a16:rowId xmlns:a16="http://schemas.microsoft.com/office/drawing/2014/main" val="1687250684"/>
                  </a:ext>
                </a:extLst>
              </a:tr>
              <a:tr h="418317">
                <a:tc>
                  <a:txBody>
                    <a:bodyPr/>
                    <a:lstStyle/>
                    <a:p>
                      <a:pPr lvl="0" algn="ctr">
                        <a:buNone/>
                      </a:pPr>
                      <a:r>
                        <a:rPr lang="en-GB" b="1"/>
                        <a:t>2</a:t>
                      </a:r>
                    </a:p>
                  </a:txBody>
                  <a:tcPr/>
                </a:tc>
                <a:tc>
                  <a:txBody>
                    <a:bodyPr/>
                    <a:lstStyle/>
                    <a:p>
                      <a:pPr lvl="0" algn="ctr">
                        <a:buNone/>
                      </a:pPr>
                      <a:r>
                        <a:rPr lang="en-GB" b="1"/>
                        <a:t>5</a:t>
                      </a:r>
                    </a:p>
                  </a:txBody>
                  <a:tcPr/>
                </a:tc>
                <a:tc>
                  <a:txBody>
                    <a:bodyPr/>
                    <a:lstStyle/>
                    <a:p>
                      <a:pPr lvl="0" algn="ctr">
                        <a:buNone/>
                      </a:pPr>
                      <a:r>
                        <a:rPr lang="en-GB" b="1"/>
                        <a:t>3</a:t>
                      </a:r>
                    </a:p>
                  </a:txBody>
                  <a:tcPr/>
                </a:tc>
                <a:tc>
                  <a:txBody>
                    <a:bodyPr/>
                    <a:lstStyle/>
                    <a:p>
                      <a:pPr lvl="0" algn="ctr">
                        <a:buNone/>
                      </a:pPr>
                      <a:r>
                        <a:rPr lang="en-GB" b="1"/>
                        <a:t>2</a:t>
                      </a:r>
                    </a:p>
                  </a:txBody>
                  <a:tcPr/>
                </a:tc>
                <a:extLst>
                  <a:ext uri="{0D108BD9-81ED-4DB2-BD59-A6C34878D82A}">
                    <a16:rowId xmlns:a16="http://schemas.microsoft.com/office/drawing/2014/main" val="2687858683"/>
                  </a:ext>
                </a:extLst>
              </a:tr>
              <a:tr h="418317">
                <a:tc>
                  <a:txBody>
                    <a:bodyPr/>
                    <a:lstStyle/>
                    <a:p>
                      <a:pPr lvl="0" algn="ctr">
                        <a:buNone/>
                      </a:pPr>
                      <a:r>
                        <a:rPr lang="en-GB" b="1"/>
                        <a:t>3</a:t>
                      </a:r>
                    </a:p>
                  </a:txBody>
                  <a:tcPr/>
                </a:tc>
                <a:tc>
                  <a:txBody>
                    <a:bodyPr/>
                    <a:lstStyle/>
                    <a:p>
                      <a:pPr lvl="0" algn="ctr">
                        <a:buNone/>
                      </a:pPr>
                      <a:r>
                        <a:rPr lang="en-GB" b="1"/>
                        <a:t>2</a:t>
                      </a:r>
                    </a:p>
                  </a:txBody>
                  <a:tcPr/>
                </a:tc>
                <a:tc>
                  <a:txBody>
                    <a:bodyPr/>
                    <a:lstStyle/>
                    <a:p>
                      <a:pPr lvl="0" algn="ctr">
                        <a:buNone/>
                      </a:pPr>
                      <a:r>
                        <a:rPr lang="en-GB" b="1"/>
                        <a:t>0</a:t>
                      </a:r>
                    </a:p>
                  </a:txBody>
                  <a:tcPr/>
                </a:tc>
                <a:tc>
                  <a:txBody>
                    <a:bodyPr/>
                    <a:lstStyle/>
                    <a:p>
                      <a:pPr lvl="0" algn="ctr">
                        <a:buNone/>
                      </a:pPr>
                      <a:r>
                        <a:rPr lang="en-GB" b="1"/>
                        <a:t>0</a:t>
                      </a:r>
                    </a:p>
                  </a:txBody>
                  <a:tcPr/>
                </a:tc>
                <a:extLst>
                  <a:ext uri="{0D108BD9-81ED-4DB2-BD59-A6C34878D82A}">
                    <a16:rowId xmlns:a16="http://schemas.microsoft.com/office/drawing/2014/main" val="1862690106"/>
                  </a:ext>
                </a:extLst>
              </a:tr>
            </a:tbl>
          </a:graphicData>
        </a:graphic>
      </p:graphicFrame>
    </p:spTree>
    <p:extLst>
      <p:ext uri="{BB962C8B-B14F-4D97-AF65-F5344CB8AC3E}">
        <p14:creationId xmlns:p14="http://schemas.microsoft.com/office/powerpoint/2010/main" val="639246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2.5. </a:t>
            </a:r>
            <a:r>
              <a:rPr lang="en-US" sz="2400" err="1">
                <a:solidFill>
                  <a:schemeClr val="bg1"/>
                </a:solidFill>
              </a:rPr>
              <a:t>Thuật</a:t>
            </a:r>
            <a:r>
              <a:rPr lang="en-US" sz="2400">
                <a:solidFill>
                  <a:schemeClr val="bg1"/>
                </a:solidFill>
              </a:rPr>
              <a:t> </a:t>
            </a:r>
            <a:r>
              <a:rPr lang="en-US" sz="2400" err="1">
                <a:solidFill>
                  <a:schemeClr val="bg1"/>
                </a:solidFill>
              </a:rPr>
              <a:t>toán</a:t>
            </a:r>
            <a:r>
              <a:rPr lang="en-US" sz="2400">
                <a:solidFill>
                  <a:schemeClr val="bg1"/>
                </a:solidFill>
              </a:rPr>
              <a:t> </a:t>
            </a:r>
            <a:r>
              <a:rPr lang="en-US" sz="2400" err="1">
                <a:solidFill>
                  <a:schemeClr val="bg1"/>
                </a:solidFill>
              </a:rPr>
              <a:t>MetaHeuristic</a:t>
            </a:r>
            <a:r>
              <a:rPr lang="en-US" sz="2400">
                <a:solidFill>
                  <a:schemeClr val="bg1"/>
                </a:solidFill>
              </a:rPr>
              <a:t> - Tabu Search</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339166" y="1189288"/>
            <a:ext cx="11514239" cy="3646538"/>
          </a:xfrm>
        </p:spPr>
        <p:txBody>
          <a:bodyPr anchor="t"/>
          <a:lstStyle/>
          <a:p>
            <a:pPr algn="just">
              <a:lnSpc>
                <a:spcPct val="120000"/>
              </a:lnSpc>
            </a:pPr>
            <a:r>
              <a:rPr lang="vi-VN" sz="2000" b="1"/>
              <a:t>Áp dụng vào bài toán:</a:t>
            </a:r>
          </a:p>
          <a:p>
            <a:pPr marL="342900" indent="-342900" algn="just">
              <a:lnSpc>
                <a:spcPct val="120000"/>
              </a:lnSpc>
              <a:buFont typeface="Arial"/>
              <a:buChar char="•"/>
            </a:pPr>
            <a:r>
              <a:rPr lang="vi-VN" sz="2000"/>
              <a:t>Phương pháp tìm điểm hàng xóm: Chọn ngẫu nhiên một cặp Lớp - môn rồi chọn ngẫu nhiên 1 tiết bắt đầu mà có thể kết thúc lớp học đó trong</a:t>
            </a:r>
            <a:r>
              <a:rPr lang="en-US" sz="2000"/>
              <a:t> </a:t>
            </a:r>
            <a:r>
              <a:rPr lang="en-US" sz="2000" err="1"/>
              <a:t>cùng</a:t>
            </a:r>
            <a:r>
              <a:rPr lang="vi-VN" sz="2000"/>
              <a:t> 1 buổi hoặc chọn ngẫu nhiên 1 giáo viên trong danh sách giáo viên có thể dạy môn đó hoặc kết hợp cả 2. Nếu cặp lớp-môn đó chưa được xếp thời gian biểu và giáo viên thì phải sử dụng phương pháp chọn cả 2.</a:t>
            </a:r>
          </a:p>
          <a:p>
            <a:pPr marL="342900" lvl="1" indent="-342900" algn="just">
              <a:lnSpc>
                <a:spcPct val="120000"/>
              </a:lnSpc>
              <a:buChar char="-"/>
            </a:pPr>
            <a:endParaRPr lang="vi-VN" sz="700"/>
          </a:p>
          <a:p>
            <a:pPr marL="342900" lvl="1" indent="-342900" algn="just">
              <a:lnSpc>
                <a:spcPct val="120000"/>
              </a:lnSpc>
              <a:buChar char="-"/>
            </a:pPr>
            <a:endParaRPr lang="vi-VN" sz="700"/>
          </a:p>
          <a:p>
            <a:pPr algn="just">
              <a:lnSpc>
                <a:spcPct val="120000"/>
              </a:lnSpc>
            </a:pPr>
            <a:endParaRPr lang="en-US" sz="2000">
              <a:latin typeface="Arial"/>
            </a:endParaRPr>
          </a:p>
        </p:txBody>
      </p:sp>
      <p:graphicFrame>
        <p:nvGraphicFramePr>
          <p:cNvPr id="5" name="Table 7">
            <a:extLst>
              <a:ext uri="{FF2B5EF4-FFF2-40B4-BE49-F238E27FC236}">
                <a16:creationId xmlns:a16="http://schemas.microsoft.com/office/drawing/2014/main" id="{2B5A09C8-370C-17AC-3280-9987C6D7B30C}"/>
              </a:ext>
            </a:extLst>
          </p:cNvPr>
          <p:cNvGraphicFramePr>
            <a:graphicFrameLocks noGrp="1"/>
          </p:cNvGraphicFramePr>
          <p:nvPr>
            <p:extLst>
              <p:ext uri="{D42A27DB-BD31-4B8C-83A1-F6EECF244321}">
                <p14:modId xmlns:p14="http://schemas.microsoft.com/office/powerpoint/2010/main" val="4072838171"/>
              </p:ext>
            </p:extLst>
          </p:nvPr>
        </p:nvGraphicFramePr>
        <p:xfrm>
          <a:off x="945265" y="3192683"/>
          <a:ext cx="2333032" cy="2091585"/>
        </p:xfrm>
        <a:graphic>
          <a:graphicData uri="http://schemas.openxmlformats.org/drawingml/2006/table">
            <a:tbl>
              <a:tblPr firstRow="1" bandRow="1">
                <a:tableStyleId>{616DA210-FB5B-4158-B5E0-FEB733F419BA}</a:tableStyleId>
              </a:tblPr>
              <a:tblGrid>
                <a:gridCol w="583258">
                  <a:extLst>
                    <a:ext uri="{9D8B030D-6E8A-4147-A177-3AD203B41FA5}">
                      <a16:colId xmlns:a16="http://schemas.microsoft.com/office/drawing/2014/main" val="2591159789"/>
                    </a:ext>
                  </a:extLst>
                </a:gridCol>
                <a:gridCol w="583258">
                  <a:extLst>
                    <a:ext uri="{9D8B030D-6E8A-4147-A177-3AD203B41FA5}">
                      <a16:colId xmlns:a16="http://schemas.microsoft.com/office/drawing/2014/main" val="3413304844"/>
                    </a:ext>
                  </a:extLst>
                </a:gridCol>
                <a:gridCol w="583258">
                  <a:extLst>
                    <a:ext uri="{9D8B030D-6E8A-4147-A177-3AD203B41FA5}">
                      <a16:colId xmlns:a16="http://schemas.microsoft.com/office/drawing/2014/main" val="848467806"/>
                    </a:ext>
                  </a:extLst>
                </a:gridCol>
                <a:gridCol w="583258">
                  <a:extLst>
                    <a:ext uri="{9D8B030D-6E8A-4147-A177-3AD203B41FA5}">
                      <a16:colId xmlns:a16="http://schemas.microsoft.com/office/drawing/2014/main" val="3186354723"/>
                    </a:ext>
                  </a:extLst>
                </a:gridCol>
              </a:tblGrid>
              <a:tr h="418317">
                <a:tc>
                  <a:txBody>
                    <a:bodyPr/>
                    <a:lstStyle/>
                    <a:p>
                      <a:pPr algn="ctr"/>
                      <a:r>
                        <a:rPr lang="en-GB" b="1"/>
                        <a:t>1</a:t>
                      </a:r>
                    </a:p>
                  </a:txBody>
                  <a:tcPr/>
                </a:tc>
                <a:tc>
                  <a:txBody>
                    <a:bodyPr/>
                    <a:lstStyle/>
                    <a:p>
                      <a:pPr algn="ctr"/>
                      <a:r>
                        <a:rPr lang="en-GB" b="1"/>
                        <a:t>3</a:t>
                      </a:r>
                    </a:p>
                  </a:txBody>
                  <a:tcPr/>
                </a:tc>
                <a:tc>
                  <a:txBody>
                    <a:bodyPr/>
                    <a:lstStyle/>
                    <a:p>
                      <a:pPr algn="ctr"/>
                      <a:r>
                        <a:rPr lang="en-GB" b="1"/>
                        <a:t>15</a:t>
                      </a:r>
                    </a:p>
                  </a:txBody>
                  <a:tcPr/>
                </a:tc>
                <a:tc>
                  <a:txBody>
                    <a:bodyPr/>
                    <a:lstStyle/>
                    <a:p>
                      <a:pPr algn="ctr"/>
                      <a:r>
                        <a:rPr lang="en-GB" b="1"/>
                        <a:t>2</a:t>
                      </a:r>
                    </a:p>
                  </a:txBody>
                  <a:tcPr/>
                </a:tc>
                <a:extLst>
                  <a:ext uri="{0D108BD9-81ED-4DB2-BD59-A6C34878D82A}">
                    <a16:rowId xmlns:a16="http://schemas.microsoft.com/office/drawing/2014/main" val="401584225"/>
                  </a:ext>
                </a:extLst>
              </a:tr>
              <a:tr h="418317">
                <a:tc>
                  <a:txBody>
                    <a:bodyPr/>
                    <a:lstStyle/>
                    <a:p>
                      <a:pPr algn="ctr"/>
                      <a:r>
                        <a:rPr lang="en-GB" b="1"/>
                        <a:t>1</a:t>
                      </a:r>
                    </a:p>
                  </a:txBody>
                  <a:tcPr/>
                </a:tc>
                <a:tc>
                  <a:txBody>
                    <a:bodyPr/>
                    <a:lstStyle/>
                    <a:p>
                      <a:pPr algn="ctr"/>
                      <a:r>
                        <a:rPr lang="en-GB" b="1"/>
                        <a:t>4</a:t>
                      </a:r>
                    </a:p>
                  </a:txBody>
                  <a:tcPr/>
                </a:tc>
                <a:tc>
                  <a:txBody>
                    <a:bodyPr/>
                    <a:lstStyle/>
                    <a:p>
                      <a:pPr algn="ctr"/>
                      <a:r>
                        <a:rPr lang="en-GB" b="1"/>
                        <a:t>0</a:t>
                      </a:r>
                    </a:p>
                  </a:txBody>
                  <a:tcPr/>
                </a:tc>
                <a:tc>
                  <a:txBody>
                    <a:bodyPr/>
                    <a:lstStyle/>
                    <a:p>
                      <a:pPr algn="ctr"/>
                      <a:r>
                        <a:rPr lang="en-GB" b="1"/>
                        <a:t>0</a:t>
                      </a:r>
                    </a:p>
                  </a:txBody>
                  <a:tcPr/>
                </a:tc>
                <a:extLst>
                  <a:ext uri="{0D108BD9-81ED-4DB2-BD59-A6C34878D82A}">
                    <a16:rowId xmlns:a16="http://schemas.microsoft.com/office/drawing/2014/main" val="457622875"/>
                  </a:ext>
                </a:extLst>
              </a:tr>
              <a:tr h="418317">
                <a:tc>
                  <a:txBody>
                    <a:bodyPr/>
                    <a:lstStyle/>
                    <a:p>
                      <a:pPr algn="ctr"/>
                      <a:r>
                        <a:rPr lang="en-GB" b="1"/>
                        <a:t>2</a:t>
                      </a:r>
                    </a:p>
                  </a:txBody>
                  <a:tcPr/>
                </a:tc>
                <a:tc>
                  <a:txBody>
                    <a:bodyPr/>
                    <a:lstStyle/>
                    <a:p>
                      <a:pPr algn="ctr"/>
                      <a:r>
                        <a:rPr lang="en-GB" b="1"/>
                        <a:t>3</a:t>
                      </a:r>
                    </a:p>
                  </a:txBody>
                  <a:tcPr/>
                </a:tc>
                <a:tc>
                  <a:txBody>
                    <a:bodyPr/>
                    <a:lstStyle/>
                    <a:p>
                      <a:pPr algn="ctr"/>
                      <a:r>
                        <a:rPr lang="en-GB" b="1"/>
                        <a:t>2</a:t>
                      </a:r>
                    </a:p>
                  </a:txBody>
                  <a:tcPr/>
                </a:tc>
                <a:tc>
                  <a:txBody>
                    <a:bodyPr/>
                    <a:lstStyle/>
                    <a:p>
                      <a:pPr algn="ctr"/>
                      <a:r>
                        <a:rPr lang="en-GB" b="1"/>
                        <a:t>1</a:t>
                      </a:r>
                    </a:p>
                  </a:txBody>
                  <a:tcPr/>
                </a:tc>
                <a:extLst>
                  <a:ext uri="{0D108BD9-81ED-4DB2-BD59-A6C34878D82A}">
                    <a16:rowId xmlns:a16="http://schemas.microsoft.com/office/drawing/2014/main" val="1687250684"/>
                  </a:ext>
                </a:extLst>
              </a:tr>
              <a:tr h="418317">
                <a:tc>
                  <a:txBody>
                    <a:bodyPr/>
                    <a:lstStyle/>
                    <a:p>
                      <a:pPr lvl="0" algn="ctr">
                        <a:buNone/>
                      </a:pPr>
                      <a:r>
                        <a:rPr lang="en-GB" b="1"/>
                        <a:t>2</a:t>
                      </a:r>
                    </a:p>
                  </a:txBody>
                  <a:tcPr/>
                </a:tc>
                <a:tc>
                  <a:txBody>
                    <a:bodyPr/>
                    <a:lstStyle/>
                    <a:p>
                      <a:pPr lvl="0" algn="ctr">
                        <a:buNone/>
                      </a:pPr>
                      <a:r>
                        <a:rPr lang="en-GB" b="1"/>
                        <a:t>5</a:t>
                      </a:r>
                    </a:p>
                  </a:txBody>
                  <a:tcPr/>
                </a:tc>
                <a:tc>
                  <a:txBody>
                    <a:bodyPr/>
                    <a:lstStyle/>
                    <a:p>
                      <a:pPr lvl="0" algn="ctr">
                        <a:buNone/>
                      </a:pPr>
                      <a:r>
                        <a:rPr lang="en-GB" b="1"/>
                        <a:t>3</a:t>
                      </a:r>
                    </a:p>
                  </a:txBody>
                  <a:tcPr/>
                </a:tc>
                <a:tc>
                  <a:txBody>
                    <a:bodyPr/>
                    <a:lstStyle/>
                    <a:p>
                      <a:pPr lvl="0" algn="ctr">
                        <a:buNone/>
                      </a:pPr>
                      <a:r>
                        <a:rPr lang="en-GB" b="1"/>
                        <a:t>2</a:t>
                      </a:r>
                    </a:p>
                  </a:txBody>
                  <a:tcPr/>
                </a:tc>
                <a:extLst>
                  <a:ext uri="{0D108BD9-81ED-4DB2-BD59-A6C34878D82A}">
                    <a16:rowId xmlns:a16="http://schemas.microsoft.com/office/drawing/2014/main" val="2687858683"/>
                  </a:ext>
                </a:extLst>
              </a:tr>
              <a:tr h="418317">
                <a:tc>
                  <a:txBody>
                    <a:bodyPr/>
                    <a:lstStyle/>
                    <a:p>
                      <a:pPr lvl="0" algn="ctr">
                        <a:buNone/>
                      </a:pPr>
                      <a:r>
                        <a:rPr lang="en-GB" b="1"/>
                        <a:t>3</a:t>
                      </a:r>
                    </a:p>
                  </a:txBody>
                  <a:tcPr/>
                </a:tc>
                <a:tc>
                  <a:txBody>
                    <a:bodyPr/>
                    <a:lstStyle/>
                    <a:p>
                      <a:pPr lvl="0" algn="ctr">
                        <a:buNone/>
                      </a:pPr>
                      <a:r>
                        <a:rPr lang="en-GB" b="1"/>
                        <a:t>2</a:t>
                      </a:r>
                    </a:p>
                  </a:txBody>
                  <a:tcPr/>
                </a:tc>
                <a:tc>
                  <a:txBody>
                    <a:bodyPr/>
                    <a:lstStyle/>
                    <a:p>
                      <a:pPr lvl="0" algn="ctr">
                        <a:buNone/>
                      </a:pPr>
                      <a:r>
                        <a:rPr lang="en-GB" b="1"/>
                        <a:t>0</a:t>
                      </a:r>
                    </a:p>
                  </a:txBody>
                  <a:tcPr/>
                </a:tc>
                <a:tc>
                  <a:txBody>
                    <a:bodyPr/>
                    <a:lstStyle/>
                    <a:p>
                      <a:pPr lvl="0" algn="ctr">
                        <a:buNone/>
                      </a:pPr>
                      <a:r>
                        <a:rPr lang="en-GB" b="1"/>
                        <a:t>0</a:t>
                      </a:r>
                    </a:p>
                  </a:txBody>
                  <a:tcPr/>
                </a:tc>
                <a:extLst>
                  <a:ext uri="{0D108BD9-81ED-4DB2-BD59-A6C34878D82A}">
                    <a16:rowId xmlns:a16="http://schemas.microsoft.com/office/drawing/2014/main" val="1862690106"/>
                  </a:ext>
                </a:extLst>
              </a:tr>
            </a:tbl>
          </a:graphicData>
        </a:graphic>
      </p:graphicFrame>
      <p:graphicFrame>
        <p:nvGraphicFramePr>
          <p:cNvPr id="6" name="Table 7">
            <a:extLst>
              <a:ext uri="{FF2B5EF4-FFF2-40B4-BE49-F238E27FC236}">
                <a16:creationId xmlns:a16="http://schemas.microsoft.com/office/drawing/2014/main" id="{117D8C03-D9D3-1618-311C-B4B6809A7877}"/>
              </a:ext>
            </a:extLst>
          </p:cNvPr>
          <p:cNvGraphicFramePr>
            <a:graphicFrameLocks noGrp="1"/>
          </p:cNvGraphicFramePr>
          <p:nvPr>
            <p:extLst>
              <p:ext uri="{D42A27DB-BD31-4B8C-83A1-F6EECF244321}">
                <p14:modId xmlns:p14="http://schemas.microsoft.com/office/powerpoint/2010/main" val="2288099471"/>
              </p:ext>
            </p:extLst>
          </p:nvPr>
        </p:nvGraphicFramePr>
        <p:xfrm>
          <a:off x="5295416" y="3173391"/>
          <a:ext cx="2333032" cy="2091585"/>
        </p:xfrm>
        <a:graphic>
          <a:graphicData uri="http://schemas.openxmlformats.org/drawingml/2006/table">
            <a:tbl>
              <a:tblPr firstRow="1" bandRow="1">
                <a:tableStyleId>{616DA210-FB5B-4158-B5E0-FEB733F419BA}</a:tableStyleId>
              </a:tblPr>
              <a:tblGrid>
                <a:gridCol w="583258">
                  <a:extLst>
                    <a:ext uri="{9D8B030D-6E8A-4147-A177-3AD203B41FA5}">
                      <a16:colId xmlns:a16="http://schemas.microsoft.com/office/drawing/2014/main" val="2591159789"/>
                    </a:ext>
                  </a:extLst>
                </a:gridCol>
                <a:gridCol w="583258">
                  <a:extLst>
                    <a:ext uri="{9D8B030D-6E8A-4147-A177-3AD203B41FA5}">
                      <a16:colId xmlns:a16="http://schemas.microsoft.com/office/drawing/2014/main" val="3413304844"/>
                    </a:ext>
                  </a:extLst>
                </a:gridCol>
                <a:gridCol w="583258">
                  <a:extLst>
                    <a:ext uri="{9D8B030D-6E8A-4147-A177-3AD203B41FA5}">
                      <a16:colId xmlns:a16="http://schemas.microsoft.com/office/drawing/2014/main" val="848467806"/>
                    </a:ext>
                  </a:extLst>
                </a:gridCol>
                <a:gridCol w="583258">
                  <a:extLst>
                    <a:ext uri="{9D8B030D-6E8A-4147-A177-3AD203B41FA5}">
                      <a16:colId xmlns:a16="http://schemas.microsoft.com/office/drawing/2014/main" val="3186354723"/>
                    </a:ext>
                  </a:extLst>
                </a:gridCol>
              </a:tblGrid>
              <a:tr h="418317">
                <a:tc>
                  <a:txBody>
                    <a:bodyPr/>
                    <a:lstStyle/>
                    <a:p>
                      <a:pPr algn="ctr"/>
                      <a:r>
                        <a:rPr lang="en-GB" b="1"/>
                        <a:t>1</a:t>
                      </a:r>
                    </a:p>
                  </a:txBody>
                  <a:tcPr/>
                </a:tc>
                <a:tc>
                  <a:txBody>
                    <a:bodyPr/>
                    <a:lstStyle/>
                    <a:p>
                      <a:pPr algn="ctr"/>
                      <a:r>
                        <a:rPr lang="en-GB" b="1"/>
                        <a:t>3</a:t>
                      </a:r>
                    </a:p>
                  </a:txBody>
                  <a:tcPr/>
                </a:tc>
                <a:tc>
                  <a:txBody>
                    <a:bodyPr/>
                    <a:lstStyle/>
                    <a:p>
                      <a:pPr algn="ctr"/>
                      <a:r>
                        <a:rPr lang="en-GB" b="1"/>
                        <a:t>15</a:t>
                      </a:r>
                    </a:p>
                  </a:txBody>
                  <a:tcPr/>
                </a:tc>
                <a:tc>
                  <a:txBody>
                    <a:bodyPr/>
                    <a:lstStyle/>
                    <a:p>
                      <a:pPr algn="ctr"/>
                      <a:r>
                        <a:rPr lang="en-GB" b="1"/>
                        <a:t>2</a:t>
                      </a:r>
                    </a:p>
                  </a:txBody>
                  <a:tcPr/>
                </a:tc>
                <a:extLst>
                  <a:ext uri="{0D108BD9-81ED-4DB2-BD59-A6C34878D82A}">
                    <a16:rowId xmlns:a16="http://schemas.microsoft.com/office/drawing/2014/main" val="401584225"/>
                  </a:ext>
                </a:extLst>
              </a:tr>
              <a:tr h="418317">
                <a:tc>
                  <a:txBody>
                    <a:bodyPr/>
                    <a:lstStyle/>
                    <a:p>
                      <a:pPr algn="ctr"/>
                      <a:r>
                        <a:rPr lang="en-GB" b="1">
                          <a:solidFill>
                            <a:srgbClr val="FF0000"/>
                          </a:solidFill>
                        </a:rPr>
                        <a:t>1</a:t>
                      </a:r>
                    </a:p>
                  </a:txBody>
                  <a:tcPr/>
                </a:tc>
                <a:tc>
                  <a:txBody>
                    <a:bodyPr/>
                    <a:lstStyle/>
                    <a:p>
                      <a:pPr algn="ctr"/>
                      <a:r>
                        <a:rPr lang="en-GB" b="1">
                          <a:solidFill>
                            <a:srgbClr val="FF0000"/>
                          </a:solidFill>
                        </a:rPr>
                        <a:t>4</a:t>
                      </a:r>
                    </a:p>
                  </a:txBody>
                  <a:tcPr/>
                </a:tc>
                <a:tc>
                  <a:txBody>
                    <a:bodyPr/>
                    <a:lstStyle/>
                    <a:p>
                      <a:pPr algn="ctr"/>
                      <a:r>
                        <a:rPr lang="en-GB" b="1">
                          <a:solidFill>
                            <a:srgbClr val="FF0000"/>
                          </a:solidFill>
                        </a:rPr>
                        <a:t>2</a:t>
                      </a:r>
                    </a:p>
                  </a:txBody>
                  <a:tcPr/>
                </a:tc>
                <a:tc>
                  <a:txBody>
                    <a:bodyPr/>
                    <a:lstStyle/>
                    <a:p>
                      <a:pPr algn="ctr"/>
                      <a:r>
                        <a:rPr lang="en-GB" b="1">
                          <a:solidFill>
                            <a:srgbClr val="FF0000"/>
                          </a:solidFill>
                        </a:rPr>
                        <a:t>3</a:t>
                      </a:r>
                    </a:p>
                  </a:txBody>
                  <a:tcPr/>
                </a:tc>
                <a:extLst>
                  <a:ext uri="{0D108BD9-81ED-4DB2-BD59-A6C34878D82A}">
                    <a16:rowId xmlns:a16="http://schemas.microsoft.com/office/drawing/2014/main" val="457622875"/>
                  </a:ext>
                </a:extLst>
              </a:tr>
              <a:tr h="418317">
                <a:tc>
                  <a:txBody>
                    <a:bodyPr/>
                    <a:lstStyle/>
                    <a:p>
                      <a:pPr algn="ctr"/>
                      <a:r>
                        <a:rPr lang="en-GB" b="1"/>
                        <a:t>2</a:t>
                      </a:r>
                    </a:p>
                  </a:txBody>
                  <a:tcPr/>
                </a:tc>
                <a:tc>
                  <a:txBody>
                    <a:bodyPr/>
                    <a:lstStyle/>
                    <a:p>
                      <a:pPr algn="ctr"/>
                      <a:r>
                        <a:rPr lang="en-GB" b="1"/>
                        <a:t>3</a:t>
                      </a:r>
                    </a:p>
                  </a:txBody>
                  <a:tcPr/>
                </a:tc>
                <a:tc>
                  <a:txBody>
                    <a:bodyPr/>
                    <a:lstStyle/>
                    <a:p>
                      <a:pPr algn="ctr"/>
                      <a:r>
                        <a:rPr lang="en-GB" b="1"/>
                        <a:t>2</a:t>
                      </a:r>
                    </a:p>
                  </a:txBody>
                  <a:tcPr/>
                </a:tc>
                <a:tc>
                  <a:txBody>
                    <a:bodyPr/>
                    <a:lstStyle/>
                    <a:p>
                      <a:pPr algn="ctr"/>
                      <a:r>
                        <a:rPr lang="en-GB" b="1"/>
                        <a:t>1</a:t>
                      </a:r>
                    </a:p>
                  </a:txBody>
                  <a:tcPr/>
                </a:tc>
                <a:extLst>
                  <a:ext uri="{0D108BD9-81ED-4DB2-BD59-A6C34878D82A}">
                    <a16:rowId xmlns:a16="http://schemas.microsoft.com/office/drawing/2014/main" val="1687250684"/>
                  </a:ext>
                </a:extLst>
              </a:tr>
              <a:tr h="418317">
                <a:tc>
                  <a:txBody>
                    <a:bodyPr/>
                    <a:lstStyle/>
                    <a:p>
                      <a:pPr lvl="0" algn="ctr">
                        <a:buNone/>
                      </a:pPr>
                      <a:r>
                        <a:rPr lang="en-GB" b="1"/>
                        <a:t>2</a:t>
                      </a:r>
                    </a:p>
                  </a:txBody>
                  <a:tcPr/>
                </a:tc>
                <a:tc>
                  <a:txBody>
                    <a:bodyPr/>
                    <a:lstStyle/>
                    <a:p>
                      <a:pPr lvl="0" algn="ctr">
                        <a:buNone/>
                      </a:pPr>
                      <a:r>
                        <a:rPr lang="en-GB" b="1"/>
                        <a:t>5</a:t>
                      </a:r>
                    </a:p>
                  </a:txBody>
                  <a:tcPr/>
                </a:tc>
                <a:tc>
                  <a:txBody>
                    <a:bodyPr/>
                    <a:lstStyle/>
                    <a:p>
                      <a:pPr lvl="0" algn="ctr">
                        <a:buNone/>
                      </a:pPr>
                      <a:r>
                        <a:rPr lang="en-GB" b="1"/>
                        <a:t>3</a:t>
                      </a:r>
                    </a:p>
                  </a:txBody>
                  <a:tcPr/>
                </a:tc>
                <a:tc>
                  <a:txBody>
                    <a:bodyPr/>
                    <a:lstStyle/>
                    <a:p>
                      <a:pPr lvl="0" algn="ctr">
                        <a:buNone/>
                      </a:pPr>
                      <a:r>
                        <a:rPr lang="en-GB" b="1"/>
                        <a:t>2</a:t>
                      </a:r>
                    </a:p>
                  </a:txBody>
                  <a:tcPr/>
                </a:tc>
                <a:extLst>
                  <a:ext uri="{0D108BD9-81ED-4DB2-BD59-A6C34878D82A}">
                    <a16:rowId xmlns:a16="http://schemas.microsoft.com/office/drawing/2014/main" val="2687858683"/>
                  </a:ext>
                </a:extLst>
              </a:tr>
              <a:tr h="418317">
                <a:tc>
                  <a:txBody>
                    <a:bodyPr/>
                    <a:lstStyle/>
                    <a:p>
                      <a:pPr lvl="0" algn="ctr">
                        <a:buNone/>
                      </a:pPr>
                      <a:r>
                        <a:rPr lang="en-GB" b="1"/>
                        <a:t>3</a:t>
                      </a:r>
                    </a:p>
                  </a:txBody>
                  <a:tcPr/>
                </a:tc>
                <a:tc>
                  <a:txBody>
                    <a:bodyPr/>
                    <a:lstStyle/>
                    <a:p>
                      <a:pPr lvl="0" algn="ctr">
                        <a:buNone/>
                      </a:pPr>
                      <a:r>
                        <a:rPr lang="en-GB" b="1"/>
                        <a:t>2</a:t>
                      </a:r>
                    </a:p>
                  </a:txBody>
                  <a:tcPr/>
                </a:tc>
                <a:tc>
                  <a:txBody>
                    <a:bodyPr/>
                    <a:lstStyle/>
                    <a:p>
                      <a:pPr lvl="0" algn="ctr">
                        <a:buNone/>
                      </a:pPr>
                      <a:r>
                        <a:rPr lang="en-GB" b="1"/>
                        <a:t>0</a:t>
                      </a:r>
                    </a:p>
                  </a:txBody>
                  <a:tcPr/>
                </a:tc>
                <a:tc>
                  <a:txBody>
                    <a:bodyPr/>
                    <a:lstStyle/>
                    <a:p>
                      <a:pPr lvl="0" algn="ctr">
                        <a:buNone/>
                      </a:pPr>
                      <a:r>
                        <a:rPr lang="en-GB" b="1"/>
                        <a:t>0</a:t>
                      </a:r>
                    </a:p>
                  </a:txBody>
                  <a:tcPr/>
                </a:tc>
                <a:extLst>
                  <a:ext uri="{0D108BD9-81ED-4DB2-BD59-A6C34878D82A}">
                    <a16:rowId xmlns:a16="http://schemas.microsoft.com/office/drawing/2014/main" val="1862690106"/>
                  </a:ext>
                </a:extLst>
              </a:tr>
            </a:tbl>
          </a:graphicData>
        </a:graphic>
      </p:graphicFrame>
      <p:graphicFrame>
        <p:nvGraphicFramePr>
          <p:cNvPr id="8" name="Table 7">
            <a:extLst>
              <a:ext uri="{FF2B5EF4-FFF2-40B4-BE49-F238E27FC236}">
                <a16:creationId xmlns:a16="http://schemas.microsoft.com/office/drawing/2014/main" id="{35516C72-2399-F854-9DB9-2EAA444777C5}"/>
              </a:ext>
            </a:extLst>
          </p:cNvPr>
          <p:cNvGraphicFramePr>
            <a:graphicFrameLocks noGrp="1"/>
          </p:cNvGraphicFramePr>
          <p:nvPr>
            <p:extLst>
              <p:ext uri="{D42A27DB-BD31-4B8C-83A1-F6EECF244321}">
                <p14:modId xmlns:p14="http://schemas.microsoft.com/office/powerpoint/2010/main" val="509707713"/>
              </p:ext>
            </p:extLst>
          </p:nvPr>
        </p:nvGraphicFramePr>
        <p:xfrm>
          <a:off x="8025113" y="3173392"/>
          <a:ext cx="2333032" cy="2091585"/>
        </p:xfrm>
        <a:graphic>
          <a:graphicData uri="http://schemas.openxmlformats.org/drawingml/2006/table">
            <a:tbl>
              <a:tblPr firstRow="1" bandRow="1">
                <a:tableStyleId>{616DA210-FB5B-4158-B5E0-FEB733F419BA}</a:tableStyleId>
              </a:tblPr>
              <a:tblGrid>
                <a:gridCol w="583258">
                  <a:extLst>
                    <a:ext uri="{9D8B030D-6E8A-4147-A177-3AD203B41FA5}">
                      <a16:colId xmlns:a16="http://schemas.microsoft.com/office/drawing/2014/main" val="2591159789"/>
                    </a:ext>
                  </a:extLst>
                </a:gridCol>
                <a:gridCol w="583258">
                  <a:extLst>
                    <a:ext uri="{9D8B030D-6E8A-4147-A177-3AD203B41FA5}">
                      <a16:colId xmlns:a16="http://schemas.microsoft.com/office/drawing/2014/main" val="3413304844"/>
                    </a:ext>
                  </a:extLst>
                </a:gridCol>
                <a:gridCol w="583258">
                  <a:extLst>
                    <a:ext uri="{9D8B030D-6E8A-4147-A177-3AD203B41FA5}">
                      <a16:colId xmlns:a16="http://schemas.microsoft.com/office/drawing/2014/main" val="848467806"/>
                    </a:ext>
                  </a:extLst>
                </a:gridCol>
                <a:gridCol w="583258">
                  <a:extLst>
                    <a:ext uri="{9D8B030D-6E8A-4147-A177-3AD203B41FA5}">
                      <a16:colId xmlns:a16="http://schemas.microsoft.com/office/drawing/2014/main" val="3186354723"/>
                    </a:ext>
                  </a:extLst>
                </a:gridCol>
              </a:tblGrid>
              <a:tr h="418317">
                <a:tc>
                  <a:txBody>
                    <a:bodyPr/>
                    <a:lstStyle/>
                    <a:p>
                      <a:pPr algn="ctr"/>
                      <a:r>
                        <a:rPr lang="en-GB" b="1"/>
                        <a:t>1</a:t>
                      </a:r>
                    </a:p>
                  </a:txBody>
                  <a:tcPr/>
                </a:tc>
                <a:tc>
                  <a:txBody>
                    <a:bodyPr/>
                    <a:lstStyle/>
                    <a:p>
                      <a:pPr algn="ctr"/>
                      <a:r>
                        <a:rPr lang="en-GB" b="1"/>
                        <a:t>3</a:t>
                      </a:r>
                    </a:p>
                  </a:txBody>
                  <a:tcPr/>
                </a:tc>
                <a:tc>
                  <a:txBody>
                    <a:bodyPr/>
                    <a:lstStyle/>
                    <a:p>
                      <a:pPr algn="ctr"/>
                      <a:r>
                        <a:rPr lang="en-GB" b="1"/>
                        <a:t>15</a:t>
                      </a:r>
                    </a:p>
                  </a:txBody>
                  <a:tcPr/>
                </a:tc>
                <a:tc>
                  <a:txBody>
                    <a:bodyPr/>
                    <a:lstStyle/>
                    <a:p>
                      <a:pPr algn="ctr"/>
                      <a:r>
                        <a:rPr lang="en-GB" b="1"/>
                        <a:t>2</a:t>
                      </a:r>
                    </a:p>
                  </a:txBody>
                  <a:tcPr/>
                </a:tc>
                <a:extLst>
                  <a:ext uri="{0D108BD9-81ED-4DB2-BD59-A6C34878D82A}">
                    <a16:rowId xmlns:a16="http://schemas.microsoft.com/office/drawing/2014/main" val="401584225"/>
                  </a:ext>
                </a:extLst>
              </a:tr>
              <a:tr h="418317">
                <a:tc>
                  <a:txBody>
                    <a:bodyPr/>
                    <a:lstStyle/>
                    <a:p>
                      <a:pPr algn="ctr"/>
                      <a:r>
                        <a:rPr lang="en-GB" b="1"/>
                        <a:t>1</a:t>
                      </a:r>
                    </a:p>
                  </a:txBody>
                  <a:tcPr/>
                </a:tc>
                <a:tc>
                  <a:txBody>
                    <a:bodyPr/>
                    <a:lstStyle/>
                    <a:p>
                      <a:pPr algn="ctr"/>
                      <a:r>
                        <a:rPr lang="en-GB" b="1"/>
                        <a:t>4</a:t>
                      </a:r>
                    </a:p>
                  </a:txBody>
                  <a:tcPr/>
                </a:tc>
                <a:tc>
                  <a:txBody>
                    <a:bodyPr/>
                    <a:lstStyle/>
                    <a:p>
                      <a:pPr algn="ctr"/>
                      <a:r>
                        <a:rPr lang="en-GB" b="1"/>
                        <a:t>0</a:t>
                      </a:r>
                    </a:p>
                  </a:txBody>
                  <a:tcPr/>
                </a:tc>
                <a:tc>
                  <a:txBody>
                    <a:bodyPr/>
                    <a:lstStyle/>
                    <a:p>
                      <a:pPr algn="ctr"/>
                      <a:r>
                        <a:rPr lang="en-GB" b="1"/>
                        <a:t>0</a:t>
                      </a:r>
                    </a:p>
                  </a:txBody>
                  <a:tcPr/>
                </a:tc>
                <a:extLst>
                  <a:ext uri="{0D108BD9-81ED-4DB2-BD59-A6C34878D82A}">
                    <a16:rowId xmlns:a16="http://schemas.microsoft.com/office/drawing/2014/main" val="457622875"/>
                  </a:ext>
                </a:extLst>
              </a:tr>
              <a:tr h="418317">
                <a:tc>
                  <a:txBody>
                    <a:bodyPr/>
                    <a:lstStyle/>
                    <a:p>
                      <a:pPr algn="ctr"/>
                      <a:r>
                        <a:rPr lang="en-GB" b="1"/>
                        <a:t>2</a:t>
                      </a:r>
                    </a:p>
                  </a:txBody>
                  <a:tcPr/>
                </a:tc>
                <a:tc>
                  <a:txBody>
                    <a:bodyPr/>
                    <a:lstStyle/>
                    <a:p>
                      <a:pPr algn="ctr"/>
                      <a:r>
                        <a:rPr lang="en-GB" b="1"/>
                        <a:t>3</a:t>
                      </a:r>
                    </a:p>
                  </a:txBody>
                  <a:tcPr/>
                </a:tc>
                <a:tc>
                  <a:txBody>
                    <a:bodyPr/>
                    <a:lstStyle/>
                    <a:p>
                      <a:pPr algn="ctr"/>
                      <a:r>
                        <a:rPr lang="en-GB" b="1"/>
                        <a:t>2</a:t>
                      </a:r>
                    </a:p>
                  </a:txBody>
                  <a:tcPr/>
                </a:tc>
                <a:tc>
                  <a:txBody>
                    <a:bodyPr/>
                    <a:lstStyle/>
                    <a:p>
                      <a:pPr algn="ctr"/>
                      <a:r>
                        <a:rPr lang="en-GB" b="1"/>
                        <a:t>1</a:t>
                      </a:r>
                    </a:p>
                  </a:txBody>
                  <a:tcPr/>
                </a:tc>
                <a:extLst>
                  <a:ext uri="{0D108BD9-81ED-4DB2-BD59-A6C34878D82A}">
                    <a16:rowId xmlns:a16="http://schemas.microsoft.com/office/drawing/2014/main" val="1687250684"/>
                  </a:ext>
                </a:extLst>
              </a:tr>
              <a:tr h="418317">
                <a:tc>
                  <a:txBody>
                    <a:bodyPr/>
                    <a:lstStyle/>
                    <a:p>
                      <a:pPr lvl="0" algn="ctr">
                        <a:buNone/>
                      </a:pPr>
                      <a:r>
                        <a:rPr lang="en-GB" b="1">
                          <a:solidFill>
                            <a:srgbClr val="FF0000"/>
                          </a:solidFill>
                        </a:rPr>
                        <a:t>2</a:t>
                      </a:r>
                    </a:p>
                  </a:txBody>
                  <a:tcPr/>
                </a:tc>
                <a:tc>
                  <a:txBody>
                    <a:bodyPr/>
                    <a:lstStyle/>
                    <a:p>
                      <a:pPr lvl="0" algn="ctr">
                        <a:buNone/>
                      </a:pPr>
                      <a:r>
                        <a:rPr lang="en-GB" b="1">
                          <a:solidFill>
                            <a:srgbClr val="FF0000"/>
                          </a:solidFill>
                        </a:rPr>
                        <a:t>5</a:t>
                      </a:r>
                    </a:p>
                  </a:txBody>
                  <a:tcPr/>
                </a:tc>
                <a:tc>
                  <a:txBody>
                    <a:bodyPr/>
                    <a:lstStyle/>
                    <a:p>
                      <a:pPr lvl="0" algn="ctr">
                        <a:buNone/>
                      </a:pPr>
                      <a:r>
                        <a:rPr lang="en-GB" b="1">
                          <a:solidFill>
                            <a:srgbClr val="FF0000"/>
                          </a:solidFill>
                        </a:rPr>
                        <a:t>34</a:t>
                      </a:r>
                    </a:p>
                  </a:txBody>
                  <a:tcPr/>
                </a:tc>
                <a:tc>
                  <a:txBody>
                    <a:bodyPr/>
                    <a:lstStyle/>
                    <a:p>
                      <a:pPr lvl="0" algn="ctr">
                        <a:buNone/>
                      </a:pPr>
                      <a:r>
                        <a:rPr lang="en-GB" b="1">
                          <a:solidFill>
                            <a:srgbClr val="FF0000"/>
                          </a:solidFill>
                        </a:rPr>
                        <a:t>2</a:t>
                      </a:r>
                    </a:p>
                  </a:txBody>
                  <a:tcPr/>
                </a:tc>
                <a:extLst>
                  <a:ext uri="{0D108BD9-81ED-4DB2-BD59-A6C34878D82A}">
                    <a16:rowId xmlns:a16="http://schemas.microsoft.com/office/drawing/2014/main" val="2687858683"/>
                  </a:ext>
                </a:extLst>
              </a:tr>
              <a:tr h="418317">
                <a:tc>
                  <a:txBody>
                    <a:bodyPr/>
                    <a:lstStyle/>
                    <a:p>
                      <a:pPr lvl="0" algn="ctr">
                        <a:buNone/>
                      </a:pPr>
                      <a:r>
                        <a:rPr lang="en-GB" b="1"/>
                        <a:t>3</a:t>
                      </a:r>
                    </a:p>
                  </a:txBody>
                  <a:tcPr/>
                </a:tc>
                <a:tc>
                  <a:txBody>
                    <a:bodyPr/>
                    <a:lstStyle/>
                    <a:p>
                      <a:pPr lvl="0" algn="ctr">
                        <a:buNone/>
                      </a:pPr>
                      <a:r>
                        <a:rPr lang="en-GB" b="1"/>
                        <a:t>2</a:t>
                      </a:r>
                    </a:p>
                  </a:txBody>
                  <a:tcPr/>
                </a:tc>
                <a:tc>
                  <a:txBody>
                    <a:bodyPr/>
                    <a:lstStyle/>
                    <a:p>
                      <a:pPr lvl="0" algn="ctr">
                        <a:buNone/>
                      </a:pPr>
                      <a:r>
                        <a:rPr lang="en-GB" b="1"/>
                        <a:t>0</a:t>
                      </a:r>
                    </a:p>
                  </a:txBody>
                  <a:tcPr/>
                </a:tc>
                <a:tc>
                  <a:txBody>
                    <a:bodyPr/>
                    <a:lstStyle/>
                    <a:p>
                      <a:pPr lvl="0" algn="ctr">
                        <a:buNone/>
                      </a:pPr>
                      <a:r>
                        <a:rPr lang="en-GB" b="1"/>
                        <a:t>0</a:t>
                      </a:r>
                    </a:p>
                  </a:txBody>
                  <a:tcPr/>
                </a:tc>
                <a:extLst>
                  <a:ext uri="{0D108BD9-81ED-4DB2-BD59-A6C34878D82A}">
                    <a16:rowId xmlns:a16="http://schemas.microsoft.com/office/drawing/2014/main" val="1862690106"/>
                  </a:ext>
                </a:extLst>
              </a:tr>
            </a:tbl>
          </a:graphicData>
        </a:graphic>
      </p:graphicFrame>
      <p:sp>
        <p:nvSpPr>
          <p:cNvPr id="9" name="Arrow: Right 8">
            <a:extLst>
              <a:ext uri="{FF2B5EF4-FFF2-40B4-BE49-F238E27FC236}">
                <a16:creationId xmlns:a16="http://schemas.microsoft.com/office/drawing/2014/main" id="{70441A5B-A514-EDC3-5F46-F9C6A7787F0E}"/>
              </a:ext>
            </a:extLst>
          </p:cNvPr>
          <p:cNvSpPr/>
          <p:nvPr/>
        </p:nvSpPr>
        <p:spPr>
          <a:xfrm>
            <a:off x="3737658" y="3966740"/>
            <a:ext cx="1089949" cy="462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191E717-9BEF-1C11-6B68-B340F8F93E9A}"/>
              </a:ext>
            </a:extLst>
          </p:cNvPr>
          <p:cNvSpPr txBox="1"/>
          <p:nvPr/>
        </p:nvSpPr>
        <p:spPr>
          <a:xfrm>
            <a:off x="7200417" y="5534145"/>
            <a:ext cx="37497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Neighbors</a:t>
            </a:r>
          </a:p>
        </p:txBody>
      </p:sp>
    </p:spTree>
    <p:extLst>
      <p:ext uri="{BB962C8B-B14F-4D97-AF65-F5344CB8AC3E}">
        <p14:creationId xmlns:p14="http://schemas.microsoft.com/office/powerpoint/2010/main" val="1541104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2.5. </a:t>
            </a:r>
            <a:r>
              <a:rPr lang="en-US" sz="2400" err="1">
                <a:solidFill>
                  <a:schemeClr val="bg1"/>
                </a:solidFill>
              </a:rPr>
              <a:t>Thuật</a:t>
            </a:r>
            <a:r>
              <a:rPr lang="en-US" sz="2400">
                <a:solidFill>
                  <a:schemeClr val="bg1"/>
                </a:solidFill>
              </a:rPr>
              <a:t> </a:t>
            </a:r>
            <a:r>
              <a:rPr lang="en-US" sz="2400" err="1">
                <a:solidFill>
                  <a:schemeClr val="bg1"/>
                </a:solidFill>
              </a:rPr>
              <a:t>toán</a:t>
            </a:r>
            <a:r>
              <a:rPr lang="en-US" sz="2400">
                <a:solidFill>
                  <a:schemeClr val="bg1"/>
                </a:solidFill>
              </a:rPr>
              <a:t> </a:t>
            </a:r>
            <a:r>
              <a:rPr lang="en-US" sz="2400" err="1">
                <a:solidFill>
                  <a:schemeClr val="bg1"/>
                </a:solidFill>
              </a:rPr>
              <a:t>MetaHeuristic</a:t>
            </a:r>
            <a:r>
              <a:rPr lang="en-US" sz="2400">
                <a:solidFill>
                  <a:schemeClr val="bg1"/>
                </a:solidFill>
              </a:rPr>
              <a:t> - Tabu Search</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3"/>
            <a:ext cx="11514239" cy="1293020"/>
          </a:xfrm>
        </p:spPr>
        <p:txBody>
          <a:bodyPr anchor="t"/>
          <a:lstStyle/>
          <a:p>
            <a:pPr algn="just">
              <a:lnSpc>
                <a:spcPct val="120000"/>
              </a:lnSpc>
            </a:pPr>
            <a:r>
              <a:rPr lang="vi-VN" sz="1800" b="1"/>
              <a:t>Áp dụng vào bài toán:</a:t>
            </a:r>
          </a:p>
          <a:p>
            <a:pPr marL="285750" indent="-285750" algn="just">
              <a:lnSpc>
                <a:spcPct val="120000"/>
              </a:lnSpc>
              <a:buFont typeface="Arial"/>
              <a:buChar char="•"/>
            </a:pPr>
            <a:r>
              <a:rPr lang="vi-VN" sz="1800">
                <a:cs typeface="Arial"/>
              </a:rPr>
              <a:t>Phương pháp chọn Tabu attributes: Tabu attributes được coi là chỉ số của cặp lớp - môn, nghĩa là sau khi thay đổi thì trong vòng 1 số vòng lặp thì cặp lớp-môn đó sẽ không được thay đổi thời gian và giáo viên.</a:t>
            </a:r>
            <a:endParaRPr lang="en-US" sz="1800">
              <a:cs typeface="Arial"/>
            </a:endParaRPr>
          </a:p>
          <a:p>
            <a:pPr marL="285750" indent="-285750" algn="just">
              <a:lnSpc>
                <a:spcPct val="120000"/>
              </a:lnSpc>
              <a:buFont typeface="Arial"/>
              <a:buChar char="•"/>
            </a:pPr>
            <a:r>
              <a:rPr lang="vi-VN" sz="1800">
                <a:cs typeface="Arial"/>
              </a:rPr>
              <a:t>A</a:t>
            </a:r>
            <a:r>
              <a:rPr lang="vi-VN" sz="1800">
                <a:ea typeface="+mj-lt"/>
                <a:cs typeface="+mj-lt"/>
              </a:rPr>
              <a:t>spiration criteria: Nếu lời giải hàng xóm vi phạm tabu list nhưng có giá trị hàm mục tiêu lớn hơn giá trị hàm mục tiêu lớn nhất từng tìm được thì lời giải vẫn được chấp nhận.</a:t>
            </a: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latin typeface="Arial"/>
              <a:cs typeface="Arial"/>
            </a:endParaRPr>
          </a:p>
          <a:p>
            <a:pPr algn="just">
              <a:lnSpc>
                <a:spcPct val="120000"/>
              </a:lnSpc>
            </a:pPr>
            <a:endParaRPr lang="vi-VN" sz="1800">
              <a:latin typeface="Arial"/>
              <a:cs typeface="Arial"/>
            </a:endParaRPr>
          </a:p>
          <a:p>
            <a:pPr marL="342900" lvl="1" indent="-342900" algn="just">
              <a:lnSpc>
                <a:spcPct val="120000"/>
              </a:lnSpc>
              <a:buChar char="-"/>
            </a:pPr>
            <a:endParaRPr lang="vi-VN" sz="600"/>
          </a:p>
          <a:p>
            <a:pPr algn="just">
              <a:lnSpc>
                <a:spcPct val="120000"/>
              </a:lnSpc>
            </a:pPr>
            <a:endParaRPr lang="en-US" sz="1800">
              <a:latin typeface="Arial"/>
            </a:endParaRPr>
          </a:p>
        </p:txBody>
      </p:sp>
      <p:graphicFrame>
        <p:nvGraphicFramePr>
          <p:cNvPr id="6" name="Table 7">
            <a:extLst>
              <a:ext uri="{FF2B5EF4-FFF2-40B4-BE49-F238E27FC236}">
                <a16:creationId xmlns:a16="http://schemas.microsoft.com/office/drawing/2014/main" id="{6771C22B-09A3-8BD8-DCCE-B2E0740A8281}"/>
              </a:ext>
            </a:extLst>
          </p:cNvPr>
          <p:cNvGraphicFramePr>
            <a:graphicFrameLocks noGrp="1"/>
          </p:cNvGraphicFramePr>
          <p:nvPr>
            <p:extLst>
              <p:ext uri="{D42A27DB-BD31-4B8C-83A1-F6EECF244321}">
                <p14:modId xmlns:p14="http://schemas.microsoft.com/office/powerpoint/2010/main" val="2347687499"/>
              </p:ext>
            </p:extLst>
          </p:nvPr>
        </p:nvGraphicFramePr>
        <p:xfrm>
          <a:off x="2662176" y="2990126"/>
          <a:ext cx="2333032" cy="2091585"/>
        </p:xfrm>
        <a:graphic>
          <a:graphicData uri="http://schemas.openxmlformats.org/drawingml/2006/table">
            <a:tbl>
              <a:tblPr firstRow="1" bandRow="1">
                <a:tableStyleId>{616DA210-FB5B-4158-B5E0-FEB733F419BA}</a:tableStyleId>
              </a:tblPr>
              <a:tblGrid>
                <a:gridCol w="583258">
                  <a:extLst>
                    <a:ext uri="{9D8B030D-6E8A-4147-A177-3AD203B41FA5}">
                      <a16:colId xmlns:a16="http://schemas.microsoft.com/office/drawing/2014/main" val="2591159789"/>
                    </a:ext>
                  </a:extLst>
                </a:gridCol>
                <a:gridCol w="583258">
                  <a:extLst>
                    <a:ext uri="{9D8B030D-6E8A-4147-A177-3AD203B41FA5}">
                      <a16:colId xmlns:a16="http://schemas.microsoft.com/office/drawing/2014/main" val="3413304844"/>
                    </a:ext>
                  </a:extLst>
                </a:gridCol>
                <a:gridCol w="583258">
                  <a:extLst>
                    <a:ext uri="{9D8B030D-6E8A-4147-A177-3AD203B41FA5}">
                      <a16:colId xmlns:a16="http://schemas.microsoft.com/office/drawing/2014/main" val="848467806"/>
                    </a:ext>
                  </a:extLst>
                </a:gridCol>
                <a:gridCol w="583258">
                  <a:extLst>
                    <a:ext uri="{9D8B030D-6E8A-4147-A177-3AD203B41FA5}">
                      <a16:colId xmlns:a16="http://schemas.microsoft.com/office/drawing/2014/main" val="3186354723"/>
                    </a:ext>
                  </a:extLst>
                </a:gridCol>
              </a:tblGrid>
              <a:tr h="418317">
                <a:tc>
                  <a:txBody>
                    <a:bodyPr/>
                    <a:lstStyle/>
                    <a:p>
                      <a:pPr algn="ctr"/>
                      <a:r>
                        <a:rPr lang="en-GB" b="1"/>
                        <a:t>1</a:t>
                      </a:r>
                    </a:p>
                  </a:txBody>
                  <a:tcPr/>
                </a:tc>
                <a:tc>
                  <a:txBody>
                    <a:bodyPr/>
                    <a:lstStyle/>
                    <a:p>
                      <a:pPr algn="ctr"/>
                      <a:r>
                        <a:rPr lang="en-GB" b="1"/>
                        <a:t>3</a:t>
                      </a:r>
                    </a:p>
                  </a:txBody>
                  <a:tcPr/>
                </a:tc>
                <a:tc>
                  <a:txBody>
                    <a:bodyPr/>
                    <a:lstStyle/>
                    <a:p>
                      <a:pPr algn="ctr"/>
                      <a:r>
                        <a:rPr lang="en-GB" b="1"/>
                        <a:t>15</a:t>
                      </a:r>
                    </a:p>
                  </a:txBody>
                  <a:tcPr/>
                </a:tc>
                <a:tc>
                  <a:txBody>
                    <a:bodyPr/>
                    <a:lstStyle/>
                    <a:p>
                      <a:pPr algn="ctr"/>
                      <a:r>
                        <a:rPr lang="en-GB" b="1"/>
                        <a:t>2</a:t>
                      </a:r>
                    </a:p>
                  </a:txBody>
                  <a:tcPr/>
                </a:tc>
                <a:extLst>
                  <a:ext uri="{0D108BD9-81ED-4DB2-BD59-A6C34878D82A}">
                    <a16:rowId xmlns:a16="http://schemas.microsoft.com/office/drawing/2014/main" val="401584225"/>
                  </a:ext>
                </a:extLst>
              </a:tr>
              <a:tr h="418317">
                <a:tc>
                  <a:txBody>
                    <a:bodyPr/>
                    <a:lstStyle/>
                    <a:p>
                      <a:pPr algn="ctr"/>
                      <a:r>
                        <a:rPr lang="en-GB" b="1"/>
                        <a:t>1</a:t>
                      </a:r>
                    </a:p>
                  </a:txBody>
                  <a:tcPr/>
                </a:tc>
                <a:tc>
                  <a:txBody>
                    <a:bodyPr/>
                    <a:lstStyle/>
                    <a:p>
                      <a:pPr algn="ctr"/>
                      <a:r>
                        <a:rPr lang="en-GB" b="1"/>
                        <a:t>4</a:t>
                      </a:r>
                    </a:p>
                  </a:txBody>
                  <a:tcPr/>
                </a:tc>
                <a:tc>
                  <a:txBody>
                    <a:bodyPr/>
                    <a:lstStyle/>
                    <a:p>
                      <a:pPr algn="ctr"/>
                      <a:r>
                        <a:rPr lang="en-GB" b="1"/>
                        <a:t>0</a:t>
                      </a:r>
                    </a:p>
                  </a:txBody>
                  <a:tcPr/>
                </a:tc>
                <a:tc>
                  <a:txBody>
                    <a:bodyPr/>
                    <a:lstStyle/>
                    <a:p>
                      <a:pPr algn="ctr"/>
                      <a:r>
                        <a:rPr lang="en-GB" b="1"/>
                        <a:t>0</a:t>
                      </a:r>
                    </a:p>
                  </a:txBody>
                  <a:tcPr/>
                </a:tc>
                <a:extLst>
                  <a:ext uri="{0D108BD9-81ED-4DB2-BD59-A6C34878D82A}">
                    <a16:rowId xmlns:a16="http://schemas.microsoft.com/office/drawing/2014/main" val="457622875"/>
                  </a:ext>
                </a:extLst>
              </a:tr>
              <a:tr h="418317">
                <a:tc>
                  <a:txBody>
                    <a:bodyPr/>
                    <a:lstStyle/>
                    <a:p>
                      <a:pPr algn="ctr"/>
                      <a:r>
                        <a:rPr lang="en-GB" b="1"/>
                        <a:t>2</a:t>
                      </a:r>
                    </a:p>
                  </a:txBody>
                  <a:tcPr/>
                </a:tc>
                <a:tc>
                  <a:txBody>
                    <a:bodyPr/>
                    <a:lstStyle/>
                    <a:p>
                      <a:pPr algn="ctr"/>
                      <a:r>
                        <a:rPr lang="en-GB" b="1"/>
                        <a:t>3</a:t>
                      </a:r>
                    </a:p>
                  </a:txBody>
                  <a:tcPr/>
                </a:tc>
                <a:tc>
                  <a:txBody>
                    <a:bodyPr/>
                    <a:lstStyle/>
                    <a:p>
                      <a:pPr algn="ctr"/>
                      <a:r>
                        <a:rPr lang="en-GB" b="1"/>
                        <a:t>2</a:t>
                      </a:r>
                    </a:p>
                  </a:txBody>
                  <a:tcPr/>
                </a:tc>
                <a:tc>
                  <a:txBody>
                    <a:bodyPr/>
                    <a:lstStyle/>
                    <a:p>
                      <a:pPr algn="ctr"/>
                      <a:r>
                        <a:rPr lang="en-GB" b="1"/>
                        <a:t>1</a:t>
                      </a:r>
                    </a:p>
                  </a:txBody>
                  <a:tcPr/>
                </a:tc>
                <a:extLst>
                  <a:ext uri="{0D108BD9-81ED-4DB2-BD59-A6C34878D82A}">
                    <a16:rowId xmlns:a16="http://schemas.microsoft.com/office/drawing/2014/main" val="1687250684"/>
                  </a:ext>
                </a:extLst>
              </a:tr>
              <a:tr h="418317">
                <a:tc>
                  <a:txBody>
                    <a:bodyPr/>
                    <a:lstStyle/>
                    <a:p>
                      <a:pPr lvl="0" algn="ctr">
                        <a:buNone/>
                      </a:pPr>
                      <a:r>
                        <a:rPr lang="en-GB" b="1"/>
                        <a:t>2</a:t>
                      </a:r>
                    </a:p>
                  </a:txBody>
                  <a:tcPr/>
                </a:tc>
                <a:tc>
                  <a:txBody>
                    <a:bodyPr/>
                    <a:lstStyle/>
                    <a:p>
                      <a:pPr lvl="0" algn="ctr">
                        <a:buNone/>
                      </a:pPr>
                      <a:r>
                        <a:rPr lang="en-GB" b="1"/>
                        <a:t>5</a:t>
                      </a:r>
                    </a:p>
                  </a:txBody>
                  <a:tcPr/>
                </a:tc>
                <a:tc>
                  <a:txBody>
                    <a:bodyPr/>
                    <a:lstStyle/>
                    <a:p>
                      <a:pPr lvl="0" algn="ctr">
                        <a:buNone/>
                      </a:pPr>
                      <a:r>
                        <a:rPr lang="en-GB" b="1"/>
                        <a:t>3</a:t>
                      </a:r>
                    </a:p>
                  </a:txBody>
                  <a:tcPr/>
                </a:tc>
                <a:tc>
                  <a:txBody>
                    <a:bodyPr/>
                    <a:lstStyle/>
                    <a:p>
                      <a:pPr lvl="0" algn="ctr">
                        <a:buNone/>
                      </a:pPr>
                      <a:r>
                        <a:rPr lang="en-GB" b="1"/>
                        <a:t>2</a:t>
                      </a:r>
                    </a:p>
                  </a:txBody>
                  <a:tcPr/>
                </a:tc>
                <a:extLst>
                  <a:ext uri="{0D108BD9-81ED-4DB2-BD59-A6C34878D82A}">
                    <a16:rowId xmlns:a16="http://schemas.microsoft.com/office/drawing/2014/main" val="2687858683"/>
                  </a:ext>
                </a:extLst>
              </a:tr>
              <a:tr h="418317">
                <a:tc>
                  <a:txBody>
                    <a:bodyPr/>
                    <a:lstStyle/>
                    <a:p>
                      <a:pPr lvl="0" algn="ctr">
                        <a:buNone/>
                      </a:pPr>
                      <a:r>
                        <a:rPr lang="en-GB" b="1"/>
                        <a:t>3</a:t>
                      </a:r>
                    </a:p>
                  </a:txBody>
                  <a:tcPr/>
                </a:tc>
                <a:tc>
                  <a:txBody>
                    <a:bodyPr/>
                    <a:lstStyle/>
                    <a:p>
                      <a:pPr lvl="0" algn="ctr">
                        <a:buNone/>
                      </a:pPr>
                      <a:r>
                        <a:rPr lang="en-GB" b="1"/>
                        <a:t>2</a:t>
                      </a:r>
                    </a:p>
                  </a:txBody>
                  <a:tcPr/>
                </a:tc>
                <a:tc>
                  <a:txBody>
                    <a:bodyPr/>
                    <a:lstStyle/>
                    <a:p>
                      <a:pPr lvl="0" algn="ctr">
                        <a:buNone/>
                      </a:pPr>
                      <a:r>
                        <a:rPr lang="en-GB" b="1"/>
                        <a:t>0</a:t>
                      </a:r>
                    </a:p>
                  </a:txBody>
                  <a:tcPr/>
                </a:tc>
                <a:tc>
                  <a:txBody>
                    <a:bodyPr/>
                    <a:lstStyle/>
                    <a:p>
                      <a:pPr lvl="0" algn="ctr">
                        <a:buNone/>
                      </a:pPr>
                      <a:r>
                        <a:rPr lang="en-GB" b="1"/>
                        <a:t>0</a:t>
                      </a:r>
                    </a:p>
                  </a:txBody>
                  <a:tcPr/>
                </a:tc>
                <a:extLst>
                  <a:ext uri="{0D108BD9-81ED-4DB2-BD59-A6C34878D82A}">
                    <a16:rowId xmlns:a16="http://schemas.microsoft.com/office/drawing/2014/main" val="1862690106"/>
                  </a:ext>
                </a:extLst>
              </a:tr>
            </a:tbl>
          </a:graphicData>
        </a:graphic>
      </p:graphicFrame>
      <p:graphicFrame>
        <p:nvGraphicFramePr>
          <p:cNvPr id="8" name="Table 7">
            <a:extLst>
              <a:ext uri="{FF2B5EF4-FFF2-40B4-BE49-F238E27FC236}">
                <a16:creationId xmlns:a16="http://schemas.microsoft.com/office/drawing/2014/main" id="{02EEA22F-9D49-8363-E72C-FE9DA3D0E231}"/>
              </a:ext>
            </a:extLst>
          </p:cNvPr>
          <p:cNvGraphicFramePr>
            <a:graphicFrameLocks noGrp="1"/>
          </p:cNvGraphicFramePr>
          <p:nvPr>
            <p:extLst>
              <p:ext uri="{D42A27DB-BD31-4B8C-83A1-F6EECF244321}">
                <p14:modId xmlns:p14="http://schemas.microsoft.com/office/powerpoint/2010/main" val="3288907854"/>
              </p:ext>
            </p:extLst>
          </p:nvPr>
        </p:nvGraphicFramePr>
        <p:xfrm>
          <a:off x="7012327" y="2970834"/>
          <a:ext cx="2333032" cy="2091585"/>
        </p:xfrm>
        <a:graphic>
          <a:graphicData uri="http://schemas.openxmlformats.org/drawingml/2006/table">
            <a:tbl>
              <a:tblPr firstRow="1" bandRow="1">
                <a:tableStyleId>{616DA210-FB5B-4158-B5E0-FEB733F419BA}</a:tableStyleId>
              </a:tblPr>
              <a:tblGrid>
                <a:gridCol w="583258">
                  <a:extLst>
                    <a:ext uri="{9D8B030D-6E8A-4147-A177-3AD203B41FA5}">
                      <a16:colId xmlns:a16="http://schemas.microsoft.com/office/drawing/2014/main" val="2591159789"/>
                    </a:ext>
                  </a:extLst>
                </a:gridCol>
                <a:gridCol w="583258">
                  <a:extLst>
                    <a:ext uri="{9D8B030D-6E8A-4147-A177-3AD203B41FA5}">
                      <a16:colId xmlns:a16="http://schemas.microsoft.com/office/drawing/2014/main" val="3413304844"/>
                    </a:ext>
                  </a:extLst>
                </a:gridCol>
                <a:gridCol w="583258">
                  <a:extLst>
                    <a:ext uri="{9D8B030D-6E8A-4147-A177-3AD203B41FA5}">
                      <a16:colId xmlns:a16="http://schemas.microsoft.com/office/drawing/2014/main" val="848467806"/>
                    </a:ext>
                  </a:extLst>
                </a:gridCol>
                <a:gridCol w="583258">
                  <a:extLst>
                    <a:ext uri="{9D8B030D-6E8A-4147-A177-3AD203B41FA5}">
                      <a16:colId xmlns:a16="http://schemas.microsoft.com/office/drawing/2014/main" val="3186354723"/>
                    </a:ext>
                  </a:extLst>
                </a:gridCol>
              </a:tblGrid>
              <a:tr h="418317">
                <a:tc>
                  <a:txBody>
                    <a:bodyPr/>
                    <a:lstStyle/>
                    <a:p>
                      <a:pPr algn="ctr"/>
                      <a:r>
                        <a:rPr lang="en-GB" b="1"/>
                        <a:t>1</a:t>
                      </a:r>
                    </a:p>
                  </a:txBody>
                  <a:tcPr/>
                </a:tc>
                <a:tc>
                  <a:txBody>
                    <a:bodyPr/>
                    <a:lstStyle/>
                    <a:p>
                      <a:pPr algn="ctr"/>
                      <a:r>
                        <a:rPr lang="en-GB" b="1"/>
                        <a:t>3</a:t>
                      </a:r>
                    </a:p>
                  </a:txBody>
                  <a:tcPr/>
                </a:tc>
                <a:tc>
                  <a:txBody>
                    <a:bodyPr/>
                    <a:lstStyle/>
                    <a:p>
                      <a:pPr algn="ctr"/>
                      <a:r>
                        <a:rPr lang="en-GB" b="1"/>
                        <a:t>15</a:t>
                      </a:r>
                    </a:p>
                  </a:txBody>
                  <a:tcPr/>
                </a:tc>
                <a:tc>
                  <a:txBody>
                    <a:bodyPr/>
                    <a:lstStyle/>
                    <a:p>
                      <a:pPr algn="ctr"/>
                      <a:r>
                        <a:rPr lang="en-GB" b="1"/>
                        <a:t>2</a:t>
                      </a:r>
                    </a:p>
                  </a:txBody>
                  <a:tcPr/>
                </a:tc>
                <a:extLst>
                  <a:ext uri="{0D108BD9-81ED-4DB2-BD59-A6C34878D82A}">
                    <a16:rowId xmlns:a16="http://schemas.microsoft.com/office/drawing/2014/main" val="401584225"/>
                  </a:ext>
                </a:extLst>
              </a:tr>
              <a:tr h="418317">
                <a:tc>
                  <a:txBody>
                    <a:bodyPr/>
                    <a:lstStyle/>
                    <a:p>
                      <a:pPr algn="ctr"/>
                      <a:r>
                        <a:rPr lang="en-GB" b="1">
                          <a:solidFill>
                            <a:srgbClr val="FF0000"/>
                          </a:solidFill>
                        </a:rPr>
                        <a:t>1</a:t>
                      </a:r>
                    </a:p>
                  </a:txBody>
                  <a:tcPr/>
                </a:tc>
                <a:tc>
                  <a:txBody>
                    <a:bodyPr/>
                    <a:lstStyle/>
                    <a:p>
                      <a:pPr algn="ctr"/>
                      <a:r>
                        <a:rPr lang="en-GB" b="1">
                          <a:solidFill>
                            <a:srgbClr val="FF0000"/>
                          </a:solidFill>
                        </a:rPr>
                        <a:t>4</a:t>
                      </a:r>
                    </a:p>
                  </a:txBody>
                  <a:tcPr/>
                </a:tc>
                <a:tc>
                  <a:txBody>
                    <a:bodyPr/>
                    <a:lstStyle/>
                    <a:p>
                      <a:pPr algn="ctr"/>
                      <a:r>
                        <a:rPr lang="en-GB" b="1">
                          <a:solidFill>
                            <a:srgbClr val="FF0000"/>
                          </a:solidFill>
                        </a:rPr>
                        <a:t>2</a:t>
                      </a:r>
                    </a:p>
                  </a:txBody>
                  <a:tcPr/>
                </a:tc>
                <a:tc>
                  <a:txBody>
                    <a:bodyPr/>
                    <a:lstStyle/>
                    <a:p>
                      <a:pPr algn="ctr"/>
                      <a:r>
                        <a:rPr lang="en-GB" b="1">
                          <a:solidFill>
                            <a:srgbClr val="FF0000"/>
                          </a:solidFill>
                        </a:rPr>
                        <a:t>3</a:t>
                      </a:r>
                    </a:p>
                  </a:txBody>
                  <a:tcPr/>
                </a:tc>
                <a:extLst>
                  <a:ext uri="{0D108BD9-81ED-4DB2-BD59-A6C34878D82A}">
                    <a16:rowId xmlns:a16="http://schemas.microsoft.com/office/drawing/2014/main" val="457622875"/>
                  </a:ext>
                </a:extLst>
              </a:tr>
              <a:tr h="418317">
                <a:tc>
                  <a:txBody>
                    <a:bodyPr/>
                    <a:lstStyle/>
                    <a:p>
                      <a:pPr algn="ctr"/>
                      <a:r>
                        <a:rPr lang="en-GB" b="1"/>
                        <a:t>2</a:t>
                      </a:r>
                    </a:p>
                  </a:txBody>
                  <a:tcPr/>
                </a:tc>
                <a:tc>
                  <a:txBody>
                    <a:bodyPr/>
                    <a:lstStyle/>
                    <a:p>
                      <a:pPr algn="ctr"/>
                      <a:r>
                        <a:rPr lang="en-GB" b="1"/>
                        <a:t>3</a:t>
                      </a:r>
                    </a:p>
                  </a:txBody>
                  <a:tcPr/>
                </a:tc>
                <a:tc>
                  <a:txBody>
                    <a:bodyPr/>
                    <a:lstStyle/>
                    <a:p>
                      <a:pPr algn="ctr"/>
                      <a:r>
                        <a:rPr lang="en-GB" b="1"/>
                        <a:t>2</a:t>
                      </a:r>
                    </a:p>
                  </a:txBody>
                  <a:tcPr/>
                </a:tc>
                <a:tc>
                  <a:txBody>
                    <a:bodyPr/>
                    <a:lstStyle/>
                    <a:p>
                      <a:pPr algn="ctr"/>
                      <a:r>
                        <a:rPr lang="en-GB" b="1"/>
                        <a:t>1</a:t>
                      </a:r>
                    </a:p>
                  </a:txBody>
                  <a:tcPr/>
                </a:tc>
                <a:extLst>
                  <a:ext uri="{0D108BD9-81ED-4DB2-BD59-A6C34878D82A}">
                    <a16:rowId xmlns:a16="http://schemas.microsoft.com/office/drawing/2014/main" val="1687250684"/>
                  </a:ext>
                </a:extLst>
              </a:tr>
              <a:tr h="418317">
                <a:tc>
                  <a:txBody>
                    <a:bodyPr/>
                    <a:lstStyle/>
                    <a:p>
                      <a:pPr lvl="0" algn="ctr">
                        <a:buNone/>
                      </a:pPr>
                      <a:r>
                        <a:rPr lang="en-GB" b="1"/>
                        <a:t>2</a:t>
                      </a:r>
                    </a:p>
                  </a:txBody>
                  <a:tcPr/>
                </a:tc>
                <a:tc>
                  <a:txBody>
                    <a:bodyPr/>
                    <a:lstStyle/>
                    <a:p>
                      <a:pPr lvl="0" algn="ctr">
                        <a:buNone/>
                      </a:pPr>
                      <a:r>
                        <a:rPr lang="en-GB" b="1"/>
                        <a:t>5</a:t>
                      </a:r>
                    </a:p>
                  </a:txBody>
                  <a:tcPr/>
                </a:tc>
                <a:tc>
                  <a:txBody>
                    <a:bodyPr/>
                    <a:lstStyle/>
                    <a:p>
                      <a:pPr lvl="0" algn="ctr">
                        <a:buNone/>
                      </a:pPr>
                      <a:r>
                        <a:rPr lang="en-GB" b="1"/>
                        <a:t>3</a:t>
                      </a:r>
                    </a:p>
                  </a:txBody>
                  <a:tcPr/>
                </a:tc>
                <a:tc>
                  <a:txBody>
                    <a:bodyPr/>
                    <a:lstStyle/>
                    <a:p>
                      <a:pPr lvl="0" algn="ctr">
                        <a:buNone/>
                      </a:pPr>
                      <a:r>
                        <a:rPr lang="en-GB" b="1"/>
                        <a:t>2</a:t>
                      </a:r>
                    </a:p>
                  </a:txBody>
                  <a:tcPr/>
                </a:tc>
                <a:extLst>
                  <a:ext uri="{0D108BD9-81ED-4DB2-BD59-A6C34878D82A}">
                    <a16:rowId xmlns:a16="http://schemas.microsoft.com/office/drawing/2014/main" val="2687858683"/>
                  </a:ext>
                </a:extLst>
              </a:tr>
              <a:tr h="418317">
                <a:tc>
                  <a:txBody>
                    <a:bodyPr/>
                    <a:lstStyle/>
                    <a:p>
                      <a:pPr lvl="0" algn="ctr">
                        <a:buNone/>
                      </a:pPr>
                      <a:r>
                        <a:rPr lang="en-GB" b="1"/>
                        <a:t>3</a:t>
                      </a:r>
                    </a:p>
                  </a:txBody>
                  <a:tcPr/>
                </a:tc>
                <a:tc>
                  <a:txBody>
                    <a:bodyPr/>
                    <a:lstStyle/>
                    <a:p>
                      <a:pPr lvl="0" algn="ctr">
                        <a:buNone/>
                      </a:pPr>
                      <a:r>
                        <a:rPr lang="en-GB" b="1"/>
                        <a:t>2</a:t>
                      </a:r>
                    </a:p>
                  </a:txBody>
                  <a:tcPr/>
                </a:tc>
                <a:tc>
                  <a:txBody>
                    <a:bodyPr/>
                    <a:lstStyle/>
                    <a:p>
                      <a:pPr lvl="0" algn="ctr">
                        <a:buNone/>
                      </a:pPr>
                      <a:r>
                        <a:rPr lang="en-GB" b="1"/>
                        <a:t>0</a:t>
                      </a:r>
                    </a:p>
                  </a:txBody>
                  <a:tcPr/>
                </a:tc>
                <a:tc>
                  <a:txBody>
                    <a:bodyPr/>
                    <a:lstStyle/>
                    <a:p>
                      <a:pPr lvl="0" algn="ctr">
                        <a:buNone/>
                      </a:pPr>
                      <a:r>
                        <a:rPr lang="en-GB" b="1"/>
                        <a:t>0</a:t>
                      </a:r>
                    </a:p>
                  </a:txBody>
                  <a:tcPr/>
                </a:tc>
                <a:extLst>
                  <a:ext uri="{0D108BD9-81ED-4DB2-BD59-A6C34878D82A}">
                    <a16:rowId xmlns:a16="http://schemas.microsoft.com/office/drawing/2014/main" val="1862690106"/>
                  </a:ext>
                </a:extLst>
              </a:tr>
            </a:tbl>
          </a:graphicData>
        </a:graphic>
      </p:graphicFrame>
      <p:sp>
        <p:nvSpPr>
          <p:cNvPr id="10" name="Arrow: Right 9">
            <a:extLst>
              <a:ext uri="{FF2B5EF4-FFF2-40B4-BE49-F238E27FC236}">
                <a16:creationId xmlns:a16="http://schemas.microsoft.com/office/drawing/2014/main" id="{E952C579-70EE-0ABA-69E3-BE5F08687877}"/>
              </a:ext>
            </a:extLst>
          </p:cNvPr>
          <p:cNvSpPr/>
          <p:nvPr/>
        </p:nvSpPr>
        <p:spPr>
          <a:xfrm>
            <a:off x="5454569" y="3764183"/>
            <a:ext cx="1089949" cy="46298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1" name="Table 11">
            <a:extLst>
              <a:ext uri="{FF2B5EF4-FFF2-40B4-BE49-F238E27FC236}">
                <a16:creationId xmlns:a16="http://schemas.microsoft.com/office/drawing/2014/main" id="{918AF312-E41F-DE28-1511-724D75F3DEC2}"/>
              </a:ext>
            </a:extLst>
          </p:cNvPr>
          <p:cNvGraphicFramePr>
            <a:graphicFrameLocks noGrp="1"/>
          </p:cNvGraphicFramePr>
          <p:nvPr>
            <p:extLst>
              <p:ext uri="{D42A27DB-BD31-4B8C-83A1-F6EECF244321}">
                <p14:modId xmlns:p14="http://schemas.microsoft.com/office/powerpoint/2010/main" val="400305156"/>
              </p:ext>
            </p:extLst>
          </p:nvPr>
        </p:nvGraphicFramePr>
        <p:xfrm>
          <a:off x="6738009" y="5400477"/>
          <a:ext cx="2947940" cy="446123"/>
        </p:xfrm>
        <a:graphic>
          <a:graphicData uri="http://schemas.openxmlformats.org/drawingml/2006/table">
            <a:tbl>
              <a:tblPr firstRow="1" bandRow="1">
                <a:tableStyleId>{5940675A-B579-460E-94D1-54222C63F5DA}</a:tableStyleId>
              </a:tblPr>
              <a:tblGrid>
                <a:gridCol w="589588">
                  <a:extLst>
                    <a:ext uri="{9D8B030D-6E8A-4147-A177-3AD203B41FA5}">
                      <a16:colId xmlns:a16="http://schemas.microsoft.com/office/drawing/2014/main" val="915863123"/>
                    </a:ext>
                  </a:extLst>
                </a:gridCol>
                <a:gridCol w="589588">
                  <a:extLst>
                    <a:ext uri="{9D8B030D-6E8A-4147-A177-3AD203B41FA5}">
                      <a16:colId xmlns:a16="http://schemas.microsoft.com/office/drawing/2014/main" val="2369608168"/>
                    </a:ext>
                  </a:extLst>
                </a:gridCol>
                <a:gridCol w="589588">
                  <a:extLst>
                    <a:ext uri="{9D8B030D-6E8A-4147-A177-3AD203B41FA5}">
                      <a16:colId xmlns:a16="http://schemas.microsoft.com/office/drawing/2014/main" val="170602994"/>
                    </a:ext>
                  </a:extLst>
                </a:gridCol>
                <a:gridCol w="589588">
                  <a:extLst>
                    <a:ext uri="{9D8B030D-6E8A-4147-A177-3AD203B41FA5}">
                      <a16:colId xmlns:a16="http://schemas.microsoft.com/office/drawing/2014/main" val="1832373256"/>
                    </a:ext>
                  </a:extLst>
                </a:gridCol>
                <a:gridCol w="589588">
                  <a:extLst>
                    <a:ext uri="{9D8B030D-6E8A-4147-A177-3AD203B41FA5}">
                      <a16:colId xmlns:a16="http://schemas.microsoft.com/office/drawing/2014/main" val="3598245751"/>
                    </a:ext>
                  </a:extLst>
                </a:gridCol>
              </a:tblGrid>
              <a:tr h="446123">
                <a:tc>
                  <a:txBody>
                    <a:bodyPr/>
                    <a:lstStyle/>
                    <a:p>
                      <a:pPr marL="0" indent="0" algn="ctr">
                        <a:buNone/>
                      </a:pPr>
                      <a:r>
                        <a:rPr lang="en-GB" b="1">
                          <a:solidFill>
                            <a:srgbClr val="FF0000"/>
                          </a:solidFill>
                        </a:rPr>
                        <a:t>2</a:t>
                      </a:r>
                    </a:p>
                  </a:txBody>
                  <a:tcPr anchor="ctr"/>
                </a:tc>
                <a:tc>
                  <a:txBody>
                    <a:bodyPr/>
                    <a:lstStyle/>
                    <a:p>
                      <a:pPr marL="342900" indent="-342900" algn="ctr">
                        <a:buAutoNum type="arabicPeriod"/>
                      </a:pPr>
                      <a:endParaRPr lang="en-GB" b="1"/>
                    </a:p>
                  </a:txBody>
                  <a:tcPr anchor="ctr"/>
                </a:tc>
                <a:tc>
                  <a:txBody>
                    <a:bodyPr/>
                    <a:lstStyle/>
                    <a:p>
                      <a:pPr marL="342900" indent="-342900" algn="ctr">
                        <a:buAutoNum type="arabicPeriod"/>
                      </a:pPr>
                      <a:endParaRPr lang="en-GB" b="1"/>
                    </a:p>
                  </a:txBody>
                  <a:tcPr anchor="ctr"/>
                </a:tc>
                <a:tc>
                  <a:txBody>
                    <a:bodyPr/>
                    <a:lstStyle/>
                    <a:p>
                      <a:pPr marL="342900" indent="-342900" algn="ctr">
                        <a:buAutoNum type="arabicPeriod"/>
                      </a:pPr>
                      <a:endParaRPr lang="en-GB" b="1"/>
                    </a:p>
                  </a:txBody>
                  <a:tcPr anchor="ctr"/>
                </a:tc>
                <a:tc>
                  <a:txBody>
                    <a:bodyPr/>
                    <a:lstStyle/>
                    <a:p>
                      <a:pPr marL="342900" indent="-342900" algn="ctr">
                        <a:buAutoNum type="arabicPeriod"/>
                      </a:pPr>
                      <a:endParaRPr lang="en-GB" b="1"/>
                    </a:p>
                  </a:txBody>
                  <a:tcPr anchor="ctr"/>
                </a:tc>
                <a:extLst>
                  <a:ext uri="{0D108BD9-81ED-4DB2-BD59-A6C34878D82A}">
                    <a16:rowId xmlns:a16="http://schemas.microsoft.com/office/drawing/2014/main" val="1596778853"/>
                  </a:ext>
                </a:extLst>
              </a:tr>
            </a:tbl>
          </a:graphicData>
        </a:graphic>
      </p:graphicFrame>
      <p:sp>
        <p:nvSpPr>
          <p:cNvPr id="12" name="TextBox 11">
            <a:extLst>
              <a:ext uri="{FF2B5EF4-FFF2-40B4-BE49-F238E27FC236}">
                <a16:creationId xmlns:a16="http://schemas.microsoft.com/office/drawing/2014/main" id="{3B16DDA8-F228-4095-7621-4BFE76418FCB}"/>
              </a:ext>
            </a:extLst>
          </p:cNvPr>
          <p:cNvSpPr txBox="1"/>
          <p:nvPr/>
        </p:nvSpPr>
        <p:spPr>
          <a:xfrm>
            <a:off x="5705354" y="5476272"/>
            <a:ext cx="21581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Tabu list</a:t>
            </a:r>
          </a:p>
        </p:txBody>
      </p:sp>
    </p:spTree>
    <p:extLst>
      <p:ext uri="{BB962C8B-B14F-4D97-AF65-F5344CB8AC3E}">
        <p14:creationId xmlns:p14="http://schemas.microsoft.com/office/powerpoint/2010/main" val="796362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1" name="Rectangle 340">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343" name="Group 342">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344" name="Rectangle 343">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Rectangle 344">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7" name="Freeform: Shape 346">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49" name="Rectangle 348">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14B7FC54-A8BF-47DD-8E2D-A5FD420854D5}"/>
              </a:ext>
            </a:extLst>
          </p:cNvPr>
          <p:cNvSpPr>
            <a:spLocks noGrp="1"/>
          </p:cNvSpPr>
          <p:nvPr>
            <p:ph type="title"/>
          </p:nvPr>
        </p:nvSpPr>
        <p:spPr>
          <a:xfrm>
            <a:off x="1143000" y="1676400"/>
            <a:ext cx="1265903" cy="3505200"/>
          </a:xfrm>
        </p:spPr>
        <p:txBody>
          <a:bodyPr vert="horz" lIns="91440" tIns="45720" rIns="91440" bIns="45720" rtlCol="0" anchor="t">
            <a:normAutofit/>
          </a:bodyPr>
          <a:lstStyle/>
          <a:p>
            <a:r>
              <a:rPr lang="en-US" sz="4000" kern="1200" err="1">
                <a:solidFill>
                  <a:schemeClr val="tx1"/>
                </a:solidFill>
                <a:latin typeface="+mj-lt"/>
                <a:ea typeface="+mj-ea"/>
                <a:cs typeface="+mj-cs"/>
              </a:rPr>
              <a:t>Mục</a:t>
            </a:r>
            <a:r>
              <a:rPr lang="en-US" sz="4000" kern="1200">
                <a:solidFill>
                  <a:schemeClr val="tx1"/>
                </a:solidFill>
                <a:latin typeface="+mj-lt"/>
                <a:ea typeface="+mj-ea"/>
                <a:cs typeface="+mj-cs"/>
              </a:rPr>
              <a:t> </a:t>
            </a:r>
            <a:r>
              <a:rPr lang="en-US" sz="4000" kern="1200" err="1">
                <a:solidFill>
                  <a:schemeClr val="tx1"/>
                </a:solidFill>
                <a:latin typeface="+mj-lt"/>
                <a:ea typeface="+mj-ea"/>
                <a:cs typeface="+mj-cs"/>
              </a:rPr>
              <a:t>lục</a:t>
            </a:r>
            <a:r>
              <a:rPr lang="en-US" sz="4000" kern="1200">
                <a:solidFill>
                  <a:schemeClr val="tx1"/>
                </a:solidFill>
                <a:latin typeface="+mj-lt"/>
                <a:ea typeface="+mj-ea"/>
                <a:cs typeface="+mj-cs"/>
              </a:rPr>
              <a:t>	</a:t>
            </a:r>
          </a:p>
        </p:txBody>
      </p:sp>
      <p:sp>
        <p:nvSpPr>
          <p:cNvPr id="3" name="Subtitle 2">
            <a:extLst>
              <a:ext uri="{FF2B5EF4-FFF2-40B4-BE49-F238E27FC236}">
                <a16:creationId xmlns:a16="http://schemas.microsoft.com/office/drawing/2014/main" id="{ABF3E040-8C70-448A-A4BA-79F39503B501}"/>
              </a:ext>
            </a:extLst>
          </p:cNvPr>
          <p:cNvSpPr>
            <a:spLocks noGrp="1"/>
          </p:cNvSpPr>
          <p:nvPr>
            <p:ph type="subTitle"/>
          </p:nvPr>
        </p:nvSpPr>
        <p:spPr>
          <a:xfrm>
            <a:off x="3687097" y="1058760"/>
            <a:ext cx="7133303" cy="4575124"/>
          </a:xfrm>
        </p:spPr>
        <p:txBody>
          <a:bodyPr vert="horz" lIns="91440" tIns="45720" rIns="91440" bIns="45720" rtlCol="0">
            <a:normAutofit/>
          </a:bodyPr>
          <a:lstStyle/>
          <a:p>
            <a:pPr indent="-228600">
              <a:spcAft>
                <a:spcPts val="600"/>
              </a:spcAft>
              <a:buFont typeface="Arial" panose="020B0604020202020204" pitchFamily="34" charset="0"/>
              <a:buChar char="•"/>
            </a:pPr>
            <a:r>
              <a:rPr lang="en-US" sz="2800">
                <a:solidFill>
                  <a:schemeClr val="tx1">
                    <a:alpha val="55000"/>
                  </a:schemeClr>
                </a:solidFill>
                <a:latin typeface="+mn-lt"/>
                <a:ea typeface="+mn-ea"/>
                <a:cs typeface="+mn-cs"/>
              </a:rPr>
              <a:t>1. </a:t>
            </a:r>
            <a:r>
              <a:rPr lang="en-US" sz="2800" err="1">
                <a:solidFill>
                  <a:schemeClr val="tx1">
                    <a:alpha val="55000"/>
                  </a:schemeClr>
                </a:solidFill>
                <a:latin typeface="+mn-lt"/>
                <a:ea typeface="+mn-ea"/>
                <a:cs typeface="+mn-cs"/>
              </a:rPr>
              <a:t>Giới</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thiệu</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bài</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toán</a:t>
            </a:r>
            <a:endParaRPr lang="en-US" sz="2800">
              <a:solidFill>
                <a:schemeClr val="tx1">
                  <a:alpha val="55000"/>
                </a:schemeClr>
              </a:solidFill>
              <a:latin typeface="+mn-lt"/>
              <a:ea typeface="+mn-ea"/>
              <a:cs typeface="+mn-cs"/>
            </a:endParaRPr>
          </a:p>
          <a:p>
            <a:pPr indent="-228600">
              <a:spcAft>
                <a:spcPts val="600"/>
              </a:spcAft>
              <a:buFont typeface="Arial" panose="020B0604020202020204" pitchFamily="34" charset="0"/>
              <a:buChar char="•"/>
            </a:pPr>
            <a:r>
              <a:rPr lang="en-US" sz="2800">
                <a:solidFill>
                  <a:schemeClr val="tx1">
                    <a:alpha val="55000"/>
                  </a:schemeClr>
                </a:solidFill>
                <a:latin typeface="+mn-lt"/>
                <a:ea typeface="+mn-ea"/>
                <a:cs typeface="+mn-cs"/>
              </a:rPr>
              <a:t>2. </a:t>
            </a:r>
            <a:r>
              <a:rPr lang="en-US" sz="2800" err="1">
                <a:solidFill>
                  <a:schemeClr val="tx1">
                    <a:alpha val="55000"/>
                  </a:schemeClr>
                </a:solidFill>
                <a:latin typeface="+mn-lt"/>
                <a:ea typeface="+mn-ea"/>
                <a:cs typeface="+mn-cs"/>
              </a:rPr>
              <a:t>Các</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hướng</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giải</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bài</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toán</a:t>
            </a:r>
            <a:r>
              <a:rPr lang="en-US" sz="2800">
                <a:solidFill>
                  <a:schemeClr val="tx1">
                    <a:alpha val="55000"/>
                  </a:schemeClr>
                </a:solidFill>
                <a:latin typeface="+mn-lt"/>
                <a:ea typeface="+mn-ea"/>
                <a:cs typeface="+mn-cs"/>
              </a:rPr>
              <a:t>:</a:t>
            </a:r>
          </a:p>
          <a:p>
            <a:pPr indent="-228600">
              <a:spcAft>
                <a:spcPts val="600"/>
              </a:spcAft>
              <a:buFont typeface="Arial" panose="020B0604020202020204" pitchFamily="34" charset="0"/>
              <a:buChar char="•"/>
            </a:pPr>
            <a:r>
              <a:rPr lang="en-US" sz="2800">
                <a:solidFill>
                  <a:schemeClr val="tx1">
                    <a:alpha val="55000"/>
                  </a:schemeClr>
                </a:solidFill>
                <a:latin typeface="+mn-lt"/>
                <a:ea typeface="+mn-ea"/>
                <a:cs typeface="+mn-cs"/>
              </a:rPr>
              <a:t>- 2.1. Quay </a:t>
            </a:r>
            <a:r>
              <a:rPr lang="en-US" sz="2800" err="1">
                <a:solidFill>
                  <a:schemeClr val="tx1">
                    <a:alpha val="55000"/>
                  </a:schemeClr>
                </a:solidFill>
                <a:latin typeface="+mn-lt"/>
                <a:ea typeface="+mn-ea"/>
                <a:cs typeface="+mn-cs"/>
              </a:rPr>
              <a:t>lui</a:t>
            </a:r>
            <a:endParaRPr lang="en-US" sz="2800">
              <a:solidFill>
                <a:schemeClr val="tx1">
                  <a:alpha val="55000"/>
                </a:schemeClr>
              </a:solidFill>
              <a:latin typeface="+mn-lt"/>
              <a:ea typeface="+mn-ea"/>
              <a:cs typeface="+mn-cs"/>
            </a:endParaRPr>
          </a:p>
          <a:p>
            <a:pPr indent="-228600">
              <a:spcAft>
                <a:spcPts val="600"/>
              </a:spcAft>
              <a:buFont typeface="Arial" panose="020B0604020202020204" pitchFamily="34" charset="0"/>
              <a:buChar char="•"/>
            </a:pPr>
            <a:r>
              <a:rPr lang="en-US" sz="2800">
                <a:solidFill>
                  <a:schemeClr val="tx1">
                    <a:alpha val="55000"/>
                  </a:schemeClr>
                </a:solidFill>
                <a:latin typeface="+mn-lt"/>
                <a:ea typeface="+mn-ea"/>
                <a:cs typeface="+mn-cs"/>
              </a:rPr>
              <a:t>- 2.2. CP</a:t>
            </a:r>
          </a:p>
          <a:p>
            <a:pPr indent="-228600">
              <a:spcAft>
                <a:spcPts val="600"/>
              </a:spcAft>
              <a:buFont typeface="Arial" panose="020B0604020202020204" pitchFamily="34" charset="0"/>
              <a:buChar char="•"/>
            </a:pPr>
            <a:r>
              <a:rPr lang="en-US" sz="2800">
                <a:solidFill>
                  <a:schemeClr val="tx1">
                    <a:alpha val="55000"/>
                  </a:schemeClr>
                </a:solidFill>
                <a:latin typeface="+mn-lt"/>
                <a:ea typeface="+mn-ea"/>
                <a:cs typeface="+mn-cs"/>
              </a:rPr>
              <a:t>- 2.3. IP</a:t>
            </a:r>
          </a:p>
          <a:p>
            <a:pPr indent="-228600">
              <a:spcAft>
                <a:spcPts val="600"/>
              </a:spcAft>
              <a:buFont typeface="Arial" panose="020B0604020202020204" pitchFamily="34" charset="0"/>
              <a:buChar char="•"/>
            </a:pPr>
            <a:r>
              <a:rPr lang="en-US" sz="2800">
                <a:solidFill>
                  <a:schemeClr val="tx1">
                    <a:alpha val="55000"/>
                  </a:schemeClr>
                </a:solidFill>
                <a:latin typeface="+mn-lt"/>
                <a:ea typeface="+mn-ea"/>
                <a:cs typeface="+mn-cs"/>
              </a:rPr>
              <a:t>- 2.4. </a:t>
            </a:r>
            <a:r>
              <a:rPr lang="en-US" sz="2800" err="1">
                <a:solidFill>
                  <a:schemeClr val="tx1">
                    <a:alpha val="55000"/>
                  </a:schemeClr>
                </a:solidFill>
                <a:latin typeface="+mn-lt"/>
                <a:ea typeface="+mn-ea"/>
                <a:cs typeface="+mn-cs"/>
              </a:rPr>
              <a:t>Tham</a:t>
            </a:r>
            <a:r>
              <a:rPr lang="en-US" sz="2800">
                <a:solidFill>
                  <a:schemeClr val="tx1">
                    <a:alpha val="55000"/>
                  </a:schemeClr>
                </a:solidFill>
                <a:latin typeface="+mn-lt"/>
                <a:ea typeface="+mn-ea"/>
                <a:cs typeface="+mn-cs"/>
              </a:rPr>
              <a:t> lam</a:t>
            </a:r>
          </a:p>
          <a:p>
            <a:pPr indent="-228600">
              <a:spcAft>
                <a:spcPts val="600"/>
              </a:spcAft>
              <a:buFont typeface="Arial" panose="020B0604020202020204" pitchFamily="34" charset="0"/>
              <a:buChar char="•"/>
            </a:pPr>
            <a:r>
              <a:rPr lang="en-US" sz="2800">
                <a:solidFill>
                  <a:schemeClr val="tx1">
                    <a:alpha val="55000"/>
                  </a:schemeClr>
                </a:solidFill>
                <a:latin typeface="+mn-lt"/>
                <a:ea typeface="+mn-ea"/>
                <a:cs typeface="+mn-cs"/>
              </a:rPr>
              <a:t>- 2.5. Metaheuristic</a:t>
            </a:r>
          </a:p>
          <a:p>
            <a:pPr indent="-228600">
              <a:spcAft>
                <a:spcPts val="600"/>
              </a:spcAft>
              <a:buFont typeface="Arial" panose="020B0604020202020204" pitchFamily="34" charset="0"/>
              <a:buChar char="•"/>
            </a:pPr>
            <a:r>
              <a:rPr lang="en-US" sz="2800">
                <a:solidFill>
                  <a:schemeClr val="tx1">
                    <a:alpha val="55000"/>
                  </a:schemeClr>
                </a:solidFill>
                <a:latin typeface="+mn-lt"/>
                <a:ea typeface="+mn-ea"/>
                <a:cs typeface="+mn-cs"/>
              </a:rPr>
              <a:t>3. So </a:t>
            </a:r>
            <a:r>
              <a:rPr lang="en-US" sz="2800" err="1">
                <a:solidFill>
                  <a:schemeClr val="tx1">
                    <a:alpha val="55000"/>
                  </a:schemeClr>
                </a:solidFill>
                <a:latin typeface="+mn-lt"/>
                <a:ea typeface="+mn-ea"/>
                <a:cs typeface="+mn-cs"/>
              </a:rPr>
              <a:t>sánh</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các</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phương</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pháp</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và</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kết</a:t>
            </a:r>
            <a:r>
              <a:rPr lang="en-US" sz="2800">
                <a:solidFill>
                  <a:schemeClr val="tx1">
                    <a:alpha val="55000"/>
                  </a:schemeClr>
                </a:solidFill>
                <a:latin typeface="+mn-lt"/>
                <a:ea typeface="+mn-ea"/>
                <a:cs typeface="+mn-cs"/>
              </a:rPr>
              <a:t> </a:t>
            </a:r>
            <a:r>
              <a:rPr lang="en-US" sz="2800" err="1">
                <a:solidFill>
                  <a:schemeClr val="tx1">
                    <a:alpha val="55000"/>
                  </a:schemeClr>
                </a:solidFill>
                <a:latin typeface="+mn-lt"/>
                <a:ea typeface="+mn-ea"/>
                <a:cs typeface="+mn-cs"/>
              </a:rPr>
              <a:t>luận</a:t>
            </a:r>
            <a:endParaRPr lang="en-US" sz="2800">
              <a:solidFill>
                <a:schemeClr val="tx1">
                  <a:alpha val="55000"/>
                </a:schemeClr>
              </a:solidFill>
              <a:latin typeface="+mn-lt"/>
              <a:ea typeface="+mn-ea"/>
              <a:cs typeface="+mn-cs"/>
            </a:endParaRPr>
          </a:p>
        </p:txBody>
      </p:sp>
      <p:sp>
        <p:nvSpPr>
          <p:cNvPr id="312" name="TextShape 1"/>
          <p:cNvSpPr txBox="1"/>
          <p:nvPr/>
        </p:nvSpPr>
        <p:spPr>
          <a:xfrm>
            <a:off x="338760" y="1058760"/>
            <a:ext cx="4616698" cy="157837"/>
          </a:xfrm>
          <a:prstGeom prst="rect">
            <a:avLst/>
          </a:prstGeom>
          <a:noFill/>
          <a:ln>
            <a:noFill/>
          </a:ln>
        </p:spPr>
        <p:txBody>
          <a:bodyPr lIns="90000" tIns="45000" rIns="90000" bIns="45000">
            <a:noAutofit/>
          </a:bodyPr>
          <a:lstStyle/>
          <a:p>
            <a:endParaRPr lang="en-US" sz="3200" b="0" strike="noStrike" spc="-1">
              <a:solidFill>
                <a:srgbClr val="000000"/>
              </a:solidFill>
              <a:latin typeface="Calibri"/>
            </a:endParaRPr>
          </a:p>
        </p:txBody>
      </p:sp>
      <p:sp>
        <p:nvSpPr>
          <p:cNvPr id="313" name="TextShape 2"/>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265606" y="152009"/>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28927" y="73351"/>
            <a:ext cx="11514239" cy="435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3. So </a:t>
            </a:r>
            <a:r>
              <a:rPr lang="en-US" sz="4000" err="1">
                <a:solidFill>
                  <a:schemeClr val="bg1"/>
                </a:solidFill>
              </a:rPr>
              <a:t>sánh</a:t>
            </a:r>
            <a:r>
              <a:rPr lang="en-US" sz="4000">
                <a:solidFill>
                  <a:schemeClr val="bg1"/>
                </a:solidFill>
              </a:rPr>
              <a:t> </a:t>
            </a:r>
            <a:r>
              <a:rPr lang="en-US" sz="4000" err="1">
                <a:solidFill>
                  <a:schemeClr val="bg1"/>
                </a:solidFill>
              </a:rPr>
              <a:t>và</a:t>
            </a:r>
            <a:r>
              <a:rPr lang="en-US" sz="4000">
                <a:solidFill>
                  <a:schemeClr val="bg1"/>
                </a:solidFill>
              </a:rPr>
              <a:t> </a:t>
            </a:r>
            <a:r>
              <a:rPr lang="en-US" sz="4000" err="1">
                <a:solidFill>
                  <a:schemeClr val="bg1"/>
                </a:solidFill>
              </a:rPr>
              <a:t>kết</a:t>
            </a:r>
            <a:r>
              <a:rPr lang="en-US" sz="4000">
                <a:solidFill>
                  <a:schemeClr val="bg1"/>
                </a:solidFill>
              </a:rPr>
              <a:t> </a:t>
            </a:r>
            <a:r>
              <a:rPr lang="en-US" sz="4000" err="1">
                <a:solidFill>
                  <a:schemeClr val="bg1"/>
                </a:solidFill>
              </a:rPr>
              <a:t>luận</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437626" y="744925"/>
            <a:ext cx="9581445" cy="4356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3.2. </a:t>
            </a:r>
            <a:r>
              <a:rPr lang="en-US" sz="2400" err="1">
                <a:solidFill>
                  <a:schemeClr val="bg1"/>
                </a:solidFill>
              </a:rPr>
              <a:t>Kết</a:t>
            </a:r>
            <a:r>
              <a:rPr lang="en-US" sz="2400">
                <a:solidFill>
                  <a:schemeClr val="bg1"/>
                </a:solidFill>
              </a:rPr>
              <a:t> </a:t>
            </a:r>
            <a:r>
              <a:rPr lang="en-US" sz="2400" err="1">
                <a:solidFill>
                  <a:schemeClr val="bg1"/>
                </a:solidFill>
              </a:rPr>
              <a:t>luận</a:t>
            </a:r>
            <a:endParaRPr lang="en-US" sz="2400">
              <a:solidFill>
                <a:schemeClr val="bg1"/>
              </a:solidFill>
            </a:endParaRPr>
          </a:p>
        </p:txBody>
      </p:sp>
      <p:sp>
        <p:nvSpPr>
          <p:cNvPr id="10" name="Subtitle 1">
            <a:extLst>
              <a:ext uri="{FF2B5EF4-FFF2-40B4-BE49-F238E27FC236}">
                <a16:creationId xmlns:a16="http://schemas.microsoft.com/office/drawing/2014/main" id="{1E01C2AE-DA70-44FE-A1AA-7F67E857F952}"/>
              </a:ext>
            </a:extLst>
          </p:cNvPr>
          <p:cNvSpPr>
            <a:spLocks noGrp="1"/>
          </p:cNvSpPr>
          <p:nvPr>
            <p:ph type="subTitle"/>
          </p:nvPr>
        </p:nvSpPr>
        <p:spPr>
          <a:xfrm>
            <a:off x="432619" y="1268362"/>
            <a:ext cx="11420379" cy="4598213"/>
          </a:xfrm>
        </p:spPr>
        <p:txBody>
          <a:bodyPr/>
          <a:lstStyle/>
          <a:p>
            <a:pPr marL="342900" indent="-342900" algn="just">
              <a:lnSpc>
                <a:spcPct val="150000"/>
              </a:lnSpc>
              <a:buFontTx/>
              <a:buChar char="-"/>
            </a:pPr>
            <a:r>
              <a:rPr lang="en-US" sz="2400" err="1"/>
              <a:t>Các</a:t>
            </a:r>
            <a:r>
              <a:rPr lang="en-US" sz="2400"/>
              <a:t> </a:t>
            </a:r>
            <a:r>
              <a:rPr lang="en-US" sz="2400" err="1"/>
              <a:t>phương</a:t>
            </a:r>
            <a:r>
              <a:rPr lang="en-US" sz="2400"/>
              <a:t> </a:t>
            </a:r>
            <a:r>
              <a:rPr lang="en-US" sz="2400" err="1"/>
              <a:t>pháp</a:t>
            </a:r>
            <a:r>
              <a:rPr lang="en-US" sz="2400"/>
              <a:t> CP, IP </a:t>
            </a:r>
            <a:r>
              <a:rPr lang="en-US" sz="2400" err="1"/>
              <a:t>tuy</a:t>
            </a:r>
            <a:r>
              <a:rPr lang="en-US" sz="2400"/>
              <a:t> </a:t>
            </a:r>
            <a:r>
              <a:rPr lang="en-US" sz="2400" err="1"/>
              <a:t>đảm</a:t>
            </a:r>
            <a:r>
              <a:rPr lang="en-US" sz="2400"/>
              <a:t> </a:t>
            </a:r>
            <a:r>
              <a:rPr lang="en-US" sz="2400" err="1"/>
              <a:t>bảo</a:t>
            </a:r>
            <a:r>
              <a:rPr lang="en-US" sz="2400"/>
              <a:t> </a:t>
            </a:r>
            <a:r>
              <a:rPr lang="en-US" sz="2400" err="1"/>
              <a:t>chắc</a:t>
            </a:r>
            <a:r>
              <a:rPr lang="en-US" sz="2400"/>
              <a:t> </a:t>
            </a:r>
            <a:r>
              <a:rPr lang="en-US" sz="2400" err="1"/>
              <a:t>chắn</a:t>
            </a:r>
            <a:r>
              <a:rPr lang="en-US" sz="2400"/>
              <a:t> </a:t>
            </a:r>
            <a:r>
              <a:rPr lang="en-US" sz="2400" err="1"/>
              <a:t>đưa</a:t>
            </a:r>
            <a:r>
              <a:rPr lang="en-US" sz="2400"/>
              <a:t> ra </a:t>
            </a:r>
            <a:r>
              <a:rPr lang="en-US" sz="2400" err="1"/>
              <a:t>lời</a:t>
            </a:r>
            <a:r>
              <a:rPr lang="en-US" sz="2400"/>
              <a:t> </a:t>
            </a:r>
            <a:r>
              <a:rPr lang="en-US" sz="2400" err="1"/>
              <a:t>giải</a:t>
            </a:r>
            <a:r>
              <a:rPr lang="en-US" sz="2400"/>
              <a:t> </a:t>
            </a:r>
            <a:r>
              <a:rPr lang="en-US" sz="2400" err="1"/>
              <a:t>tối</a:t>
            </a:r>
            <a:r>
              <a:rPr lang="en-US" sz="2400"/>
              <a:t> </a:t>
            </a:r>
            <a:r>
              <a:rPr lang="en-US" sz="2400" err="1"/>
              <a:t>ưu</a:t>
            </a:r>
            <a:r>
              <a:rPr lang="en-US" sz="2400"/>
              <a:t> </a:t>
            </a:r>
            <a:r>
              <a:rPr lang="en-US" sz="2400" err="1"/>
              <a:t>cho</a:t>
            </a:r>
            <a:r>
              <a:rPr lang="en-US" sz="2400"/>
              <a:t> </a:t>
            </a:r>
            <a:r>
              <a:rPr lang="en-US" sz="2400" err="1"/>
              <a:t>bài</a:t>
            </a:r>
            <a:r>
              <a:rPr lang="en-US" sz="2400"/>
              <a:t> </a:t>
            </a:r>
            <a:r>
              <a:rPr lang="en-US" sz="2400" err="1"/>
              <a:t>toán</a:t>
            </a:r>
            <a:r>
              <a:rPr lang="en-US" sz="2400"/>
              <a:t> </a:t>
            </a:r>
            <a:r>
              <a:rPr lang="en-US" sz="2400" err="1"/>
              <a:t>nhưng</a:t>
            </a:r>
            <a:r>
              <a:rPr lang="en-US" sz="2400"/>
              <a:t> </a:t>
            </a:r>
            <a:r>
              <a:rPr lang="en-US" sz="2400" err="1"/>
              <a:t>đòi</a:t>
            </a:r>
            <a:r>
              <a:rPr lang="en-US" sz="2400"/>
              <a:t> </a:t>
            </a:r>
            <a:r>
              <a:rPr lang="en-US" sz="2400" err="1"/>
              <a:t>hỏi</a:t>
            </a:r>
            <a:r>
              <a:rPr lang="en-US" sz="2400"/>
              <a:t> </a:t>
            </a:r>
            <a:r>
              <a:rPr lang="en-US" sz="2400" err="1"/>
              <a:t>lượng</a:t>
            </a:r>
            <a:r>
              <a:rPr lang="en-US" sz="2400"/>
              <a:t> </a:t>
            </a:r>
            <a:r>
              <a:rPr lang="en-US" sz="2400" err="1"/>
              <a:t>tài</a:t>
            </a:r>
            <a:r>
              <a:rPr lang="en-US" sz="2400"/>
              <a:t> </a:t>
            </a:r>
            <a:r>
              <a:rPr lang="en-US" sz="2400" err="1"/>
              <a:t>nguyên</a:t>
            </a:r>
            <a:r>
              <a:rPr lang="en-US" sz="2400"/>
              <a:t> </a:t>
            </a:r>
            <a:r>
              <a:rPr lang="en-US" sz="2400" err="1"/>
              <a:t>và</a:t>
            </a:r>
            <a:r>
              <a:rPr lang="en-US" sz="2400"/>
              <a:t> </a:t>
            </a:r>
            <a:r>
              <a:rPr lang="en-US" sz="2400" err="1"/>
              <a:t>thời</a:t>
            </a:r>
            <a:r>
              <a:rPr lang="en-US" sz="2400"/>
              <a:t> </a:t>
            </a:r>
            <a:r>
              <a:rPr lang="en-US" sz="2400" err="1"/>
              <a:t>gian</a:t>
            </a:r>
            <a:r>
              <a:rPr lang="en-US" sz="2400"/>
              <a:t> </a:t>
            </a:r>
            <a:r>
              <a:rPr lang="en-US" sz="2400" err="1"/>
              <a:t>lớn</a:t>
            </a:r>
            <a:r>
              <a:rPr lang="en-US" sz="2400"/>
              <a:t> (</a:t>
            </a:r>
            <a:r>
              <a:rPr lang="en-US" sz="2400" err="1"/>
              <a:t>tăng</a:t>
            </a:r>
            <a:r>
              <a:rPr lang="en-US" sz="2400"/>
              <a:t> </a:t>
            </a:r>
            <a:r>
              <a:rPr lang="en-US" sz="2400" err="1"/>
              <a:t>theo</a:t>
            </a:r>
            <a:r>
              <a:rPr lang="en-US" sz="2400"/>
              <a:t> </a:t>
            </a:r>
            <a:r>
              <a:rPr lang="en-US" sz="2400" err="1"/>
              <a:t>cấp</a:t>
            </a:r>
            <a:r>
              <a:rPr lang="en-US" sz="2400"/>
              <a:t> </a:t>
            </a:r>
            <a:r>
              <a:rPr lang="en-US" sz="2400" err="1"/>
              <a:t>số</a:t>
            </a:r>
            <a:r>
              <a:rPr lang="en-US" sz="2400"/>
              <a:t> </a:t>
            </a:r>
            <a:r>
              <a:rPr lang="en-US" sz="2400" err="1"/>
              <a:t>mũ</a:t>
            </a:r>
            <a:r>
              <a:rPr lang="en-US" sz="2400"/>
              <a:t> </a:t>
            </a:r>
            <a:r>
              <a:rPr lang="en-US" sz="2400" err="1"/>
              <a:t>khi</a:t>
            </a:r>
            <a:r>
              <a:rPr lang="en-US" sz="2400"/>
              <a:t> </a:t>
            </a:r>
            <a:r>
              <a:rPr lang="en-US" sz="2400" err="1"/>
              <a:t>khối</a:t>
            </a:r>
            <a:r>
              <a:rPr lang="en-US" sz="2400"/>
              <a:t> </a:t>
            </a:r>
            <a:r>
              <a:rPr lang="en-US" sz="2400" err="1"/>
              <a:t>lượng</a:t>
            </a:r>
            <a:r>
              <a:rPr lang="en-US" sz="2400"/>
              <a:t> </a:t>
            </a:r>
            <a:r>
              <a:rPr lang="en-US" sz="2400" err="1"/>
              <a:t>bài</a:t>
            </a:r>
            <a:r>
              <a:rPr lang="en-US" sz="2400"/>
              <a:t> </a:t>
            </a:r>
            <a:r>
              <a:rPr lang="en-US" sz="2400" err="1"/>
              <a:t>toán</a:t>
            </a:r>
            <a:r>
              <a:rPr lang="en-US" sz="2400"/>
              <a:t> </a:t>
            </a:r>
            <a:r>
              <a:rPr lang="en-US" sz="2400" err="1"/>
              <a:t>tăng</a:t>
            </a:r>
            <a:r>
              <a:rPr lang="en-US" sz="2400"/>
              <a:t> </a:t>
            </a:r>
            <a:r>
              <a:rPr lang="en-US" sz="2400" err="1"/>
              <a:t>lên</a:t>
            </a:r>
            <a:r>
              <a:rPr lang="en-US" sz="2400"/>
              <a:t>), do </a:t>
            </a:r>
            <a:r>
              <a:rPr lang="en-US" sz="2400" err="1"/>
              <a:t>đó</a:t>
            </a:r>
            <a:r>
              <a:rPr lang="en-US" sz="2400"/>
              <a:t> </a:t>
            </a:r>
            <a:r>
              <a:rPr lang="en-US" sz="2400" err="1"/>
              <a:t>chỉ</a:t>
            </a:r>
            <a:r>
              <a:rPr lang="en-US" sz="2400"/>
              <a:t> </a:t>
            </a:r>
            <a:r>
              <a:rPr lang="en-US" sz="2400" err="1"/>
              <a:t>phù</a:t>
            </a:r>
            <a:r>
              <a:rPr lang="en-US" sz="2400"/>
              <a:t> </a:t>
            </a:r>
            <a:r>
              <a:rPr lang="en-US" sz="2400" err="1"/>
              <a:t>hợp</a:t>
            </a:r>
            <a:r>
              <a:rPr lang="en-US" sz="2400"/>
              <a:t> </a:t>
            </a:r>
            <a:r>
              <a:rPr lang="en-US" sz="2400" err="1"/>
              <a:t>với</a:t>
            </a:r>
            <a:r>
              <a:rPr lang="en-US" sz="2400"/>
              <a:t> </a:t>
            </a:r>
            <a:r>
              <a:rPr lang="en-US" sz="2400" err="1"/>
              <a:t>các</a:t>
            </a:r>
            <a:r>
              <a:rPr lang="en-US" sz="2400"/>
              <a:t> case </a:t>
            </a:r>
            <a:r>
              <a:rPr lang="en-US" sz="2400" err="1"/>
              <a:t>nhỏ</a:t>
            </a:r>
            <a:r>
              <a:rPr lang="en-US" sz="2400"/>
              <a:t>.</a:t>
            </a:r>
          </a:p>
          <a:p>
            <a:pPr marL="342900" indent="-342900" algn="just">
              <a:lnSpc>
                <a:spcPct val="150000"/>
              </a:lnSpc>
              <a:buFontTx/>
              <a:buChar char="-"/>
            </a:pPr>
            <a:r>
              <a:rPr lang="en-US" sz="2400" err="1"/>
              <a:t>Các</a:t>
            </a:r>
            <a:r>
              <a:rPr lang="en-US" sz="2400"/>
              <a:t> </a:t>
            </a:r>
            <a:r>
              <a:rPr lang="en-US" sz="2400" err="1"/>
              <a:t>phương</a:t>
            </a:r>
            <a:r>
              <a:rPr lang="en-US" sz="2400"/>
              <a:t> </a:t>
            </a:r>
            <a:r>
              <a:rPr lang="en-US" sz="2400" err="1"/>
              <a:t>pháp</a:t>
            </a:r>
            <a:r>
              <a:rPr lang="en-US" sz="2400"/>
              <a:t> </a:t>
            </a:r>
            <a:r>
              <a:rPr lang="en-US" sz="2400" err="1"/>
              <a:t>tham</a:t>
            </a:r>
            <a:r>
              <a:rPr lang="en-US" sz="2400"/>
              <a:t> lam, Heuristic </a:t>
            </a:r>
            <a:r>
              <a:rPr lang="en-US" sz="2400" err="1"/>
              <a:t>có</a:t>
            </a:r>
            <a:r>
              <a:rPr lang="en-US" sz="2400"/>
              <a:t> </a:t>
            </a:r>
            <a:r>
              <a:rPr lang="en-US" sz="2400" err="1"/>
              <a:t>khả</a:t>
            </a:r>
            <a:r>
              <a:rPr lang="en-US" sz="2400"/>
              <a:t> </a:t>
            </a:r>
            <a:r>
              <a:rPr lang="en-US" sz="2400" err="1"/>
              <a:t>năng</a:t>
            </a:r>
            <a:r>
              <a:rPr lang="en-US" sz="2400"/>
              <a:t> </a:t>
            </a:r>
            <a:r>
              <a:rPr lang="en-US" sz="2400" err="1"/>
              <a:t>đưa</a:t>
            </a:r>
            <a:r>
              <a:rPr lang="en-US" sz="2400"/>
              <a:t> ra </a:t>
            </a:r>
            <a:r>
              <a:rPr lang="en-US" sz="2400" err="1"/>
              <a:t>lời</a:t>
            </a:r>
            <a:r>
              <a:rPr lang="en-US" sz="2400"/>
              <a:t> </a:t>
            </a:r>
            <a:r>
              <a:rPr lang="en-US" sz="2400" err="1"/>
              <a:t>giải</a:t>
            </a:r>
            <a:r>
              <a:rPr lang="en-US" sz="2400"/>
              <a:t> </a:t>
            </a:r>
            <a:r>
              <a:rPr lang="en-US" sz="2400" err="1"/>
              <a:t>chấp</a:t>
            </a:r>
            <a:r>
              <a:rPr lang="en-US" sz="2400"/>
              <a:t> </a:t>
            </a:r>
            <a:r>
              <a:rPr lang="en-US" sz="2400" err="1"/>
              <a:t>nhận</a:t>
            </a:r>
            <a:r>
              <a:rPr lang="en-US" sz="2400"/>
              <a:t> </a:t>
            </a:r>
            <a:r>
              <a:rPr lang="en-US" sz="2400" err="1"/>
              <a:t>được</a:t>
            </a:r>
            <a:r>
              <a:rPr lang="en-US" sz="2400"/>
              <a:t> </a:t>
            </a:r>
            <a:r>
              <a:rPr lang="en-US" sz="2400" err="1"/>
              <a:t>với</a:t>
            </a:r>
            <a:r>
              <a:rPr lang="en-US" sz="2400"/>
              <a:t> </a:t>
            </a:r>
            <a:r>
              <a:rPr lang="en-US" sz="2400" err="1"/>
              <a:t>thời</a:t>
            </a:r>
            <a:r>
              <a:rPr lang="en-US" sz="2400"/>
              <a:t> </a:t>
            </a:r>
            <a:r>
              <a:rPr lang="en-US" sz="2400" err="1"/>
              <a:t>gian</a:t>
            </a:r>
            <a:r>
              <a:rPr lang="en-US" sz="2400"/>
              <a:t> </a:t>
            </a:r>
            <a:r>
              <a:rPr lang="en-US" sz="2400" err="1"/>
              <a:t>nhanh</a:t>
            </a:r>
            <a:r>
              <a:rPr lang="en-US" sz="2400"/>
              <a:t> </a:t>
            </a:r>
            <a:r>
              <a:rPr lang="en-US" sz="2400" err="1"/>
              <a:t>hơn</a:t>
            </a:r>
            <a:r>
              <a:rPr lang="en-US" sz="2400"/>
              <a:t> </a:t>
            </a:r>
            <a:r>
              <a:rPr lang="en-US" sz="2400" err="1"/>
              <a:t>rất</a:t>
            </a:r>
            <a:r>
              <a:rPr lang="en-US" sz="2400"/>
              <a:t> </a:t>
            </a:r>
            <a:r>
              <a:rPr lang="en-US" sz="2400" err="1"/>
              <a:t>nhiều</a:t>
            </a:r>
            <a:r>
              <a:rPr lang="en-US" sz="2400"/>
              <a:t>. </a:t>
            </a:r>
            <a:r>
              <a:rPr lang="en-US" sz="2400" err="1"/>
              <a:t>Đối</a:t>
            </a:r>
            <a:r>
              <a:rPr lang="en-US" sz="2400"/>
              <a:t> </a:t>
            </a:r>
            <a:r>
              <a:rPr lang="en-US" sz="2400" err="1"/>
              <a:t>với</a:t>
            </a:r>
            <a:r>
              <a:rPr lang="en-US" sz="2400"/>
              <a:t> </a:t>
            </a:r>
            <a:r>
              <a:rPr lang="en-US" sz="2400" err="1"/>
              <a:t>phạm</a:t>
            </a:r>
            <a:r>
              <a:rPr lang="en-US" sz="2400"/>
              <a:t> vi </a:t>
            </a:r>
            <a:r>
              <a:rPr lang="en-US" sz="2400" err="1"/>
              <a:t>bài</a:t>
            </a:r>
            <a:r>
              <a:rPr lang="en-US" sz="2400"/>
              <a:t> </a:t>
            </a:r>
            <a:r>
              <a:rPr lang="en-US" sz="2400" err="1"/>
              <a:t>toán</a:t>
            </a:r>
            <a:r>
              <a:rPr lang="en-US" sz="2400"/>
              <a:t>, </a:t>
            </a:r>
            <a:r>
              <a:rPr lang="en-US" sz="2400" err="1"/>
              <a:t>với</a:t>
            </a:r>
            <a:r>
              <a:rPr lang="en-US" sz="2400"/>
              <a:t> </a:t>
            </a:r>
            <a:r>
              <a:rPr lang="en-US" sz="2400" err="1"/>
              <a:t>một</a:t>
            </a:r>
            <a:r>
              <a:rPr lang="en-US" sz="2400"/>
              <a:t> </a:t>
            </a:r>
            <a:r>
              <a:rPr lang="en-US" sz="2400" err="1"/>
              <a:t>phương</a:t>
            </a:r>
            <a:r>
              <a:rPr lang="en-US" sz="2400"/>
              <a:t> </a:t>
            </a:r>
            <a:r>
              <a:rPr lang="en-US" sz="2400" err="1"/>
              <a:t>pháp</a:t>
            </a:r>
            <a:r>
              <a:rPr lang="en-US" sz="2400"/>
              <a:t> </a:t>
            </a:r>
            <a:r>
              <a:rPr lang="en-US" sz="2400" err="1"/>
              <a:t>tham</a:t>
            </a:r>
            <a:r>
              <a:rPr lang="en-US" sz="2400"/>
              <a:t> lam/Heuristic </a:t>
            </a:r>
            <a:r>
              <a:rPr lang="en-US" sz="2400" err="1"/>
              <a:t>đủ</a:t>
            </a:r>
            <a:r>
              <a:rPr lang="en-US" sz="2400"/>
              <a:t> </a:t>
            </a:r>
            <a:r>
              <a:rPr lang="en-US" sz="2400" err="1"/>
              <a:t>tốt</a:t>
            </a:r>
            <a:r>
              <a:rPr lang="en-US" sz="2400"/>
              <a:t>, </a:t>
            </a:r>
            <a:r>
              <a:rPr lang="en-US" sz="2400" err="1"/>
              <a:t>lời</a:t>
            </a:r>
            <a:r>
              <a:rPr lang="en-US" sz="2400"/>
              <a:t> </a:t>
            </a:r>
            <a:r>
              <a:rPr lang="en-US" sz="2400" err="1"/>
              <a:t>giải</a:t>
            </a:r>
            <a:r>
              <a:rPr lang="en-US" sz="2400"/>
              <a:t> </a:t>
            </a:r>
            <a:r>
              <a:rPr lang="en-US" sz="2400" err="1"/>
              <a:t>thu</a:t>
            </a:r>
            <a:r>
              <a:rPr lang="en-US" sz="2400"/>
              <a:t> </a:t>
            </a:r>
            <a:r>
              <a:rPr lang="en-US" sz="2400" err="1"/>
              <a:t>được</a:t>
            </a:r>
            <a:r>
              <a:rPr lang="en-US" sz="2400"/>
              <a:t> </a:t>
            </a:r>
            <a:r>
              <a:rPr lang="en-US" sz="2400" err="1"/>
              <a:t>tiệm</a:t>
            </a:r>
            <a:r>
              <a:rPr lang="en-US" sz="2400"/>
              <a:t> </a:t>
            </a:r>
            <a:r>
              <a:rPr lang="en-US" sz="2400" err="1"/>
              <a:t>cận</a:t>
            </a:r>
            <a:r>
              <a:rPr lang="en-US" sz="2400"/>
              <a:t> </a:t>
            </a:r>
            <a:r>
              <a:rPr lang="en-US" sz="2400" err="1"/>
              <a:t>với</a:t>
            </a:r>
            <a:r>
              <a:rPr lang="en-US" sz="2400"/>
              <a:t> </a:t>
            </a:r>
            <a:r>
              <a:rPr lang="en-US" sz="2400" err="1"/>
              <a:t>lời</a:t>
            </a:r>
            <a:r>
              <a:rPr lang="en-US" sz="2400"/>
              <a:t> </a:t>
            </a:r>
            <a:r>
              <a:rPr lang="en-US" sz="2400" err="1"/>
              <a:t>giải</a:t>
            </a:r>
            <a:r>
              <a:rPr lang="en-US" sz="2400"/>
              <a:t> </a:t>
            </a:r>
            <a:r>
              <a:rPr lang="en-US" sz="2400" err="1"/>
              <a:t>tối</a:t>
            </a:r>
            <a:r>
              <a:rPr lang="en-US" sz="2400"/>
              <a:t> </a:t>
            </a:r>
            <a:r>
              <a:rPr lang="en-US" sz="2400" err="1"/>
              <a:t>ưu</a:t>
            </a:r>
            <a:r>
              <a:rPr lang="en-US" sz="2400"/>
              <a:t>.</a:t>
            </a:r>
          </a:p>
        </p:txBody>
      </p:sp>
    </p:spTree>
    <p:extLst>
      <p:ext uri="{BB962C8B-B14F-4D97-AF65-F5344CB8AC3E}">
        <p14:creationId xmlns:p14="http://schemas.microsoft.com/office/powerpoint/2010/main" val="357707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2.5. </a:t>
            </a:r>
            <a:r>
              <a:rPr lang="en-US" sz="2400" err="1">
                <a:solidFill>
                  <a:schemeClr val="bg1"/>
                </a:solidFill>
              </a:rPr>
              <a:t>Thuật</a:t>
            </a:r>
            <a:r>
              <a:rPr lang="en-US" sz="2400">
                <a:solidFill>
                  <a:schemeClr val="bg1"/>
                </a:solidFill>
              </a:rPr>
              <a:t> </a:t>
            </a:r>
            <a:r>
              <a:rPr lang="en-US" sz="2400" err="1">
                <a:solidFill>
                  <a:schemeClr val="bg1"/>
                </a:solidFill>
              </a:rPr>
              <a:t>toán</a:t>
            </a:r>
            <a:r>
              <a:rPr lang="en-US" sz="2400">
                <a:solidFill>
                  <a:schemeClr val="bg1"/>
                </a:solidFill>
              </a:rPr>
              <a:t> </a:t>
            </a:r>
            <a:r>
              <a:rPr lang="en-US" sz="2400" err="1">
                <a:solidFill>
                  <a:schemeClr val="bg1"/>
                </a:solidFill>
              </a:rPr>
              <a:t>MetaHeuristic</a:t>
            </a:r>
            <a:r>
              <a:rPr lang="en-US" sz="2400">
                <a:solidFill>
                  <a:schemeClr val="bg1"/>
                </a:solidFill>
              </a:rPr>
              <a:t> - Tabu Search</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3"/>
            <a:ext cx="11514239" cy="1293020"/>
          </a:xfrm>
        </p:spPr>
        <p:txBody>
          <a:bodyPr anchor="t"/>
          <a:lstStyle/>
          <a:p>
            <a:pPr algn="just">
              <a:lnSpc>
                <a:spcPct val="120000"/>
              </a:lnSpc>
            </a:pPr>
            <a:r>
              <a:rPr lang="vi-VN" sz="1800" b="1"/>
              <a:t>Áp dụng vào bài toán:</a:t>
            </a:r>
          </a:p>
          <a:p>
            <a:pPr marL="285750" indent="-285750" algn="just">
              <a:lnSpc>
                <a:spcPct val="120000"/>
              </a:lnSpc>
              <a:buFont typeface="Arial"/>
              <a:buChar char="•"/>
            </a:pPr>
            <a:r>
              <a:rPr lang="vi-VN" sz="1800">
                <a:cs typeface="Arial"/>
              </a:rPr>
              <a:t>Điều kiện dừng: Khi thuật toán chạy hết một số vòng lặp nhất định hoặc đạt đến điểm cực đại toàn cục (bằng tổng số lớp-môn cần phải xếp).</a:t>
            </a:r>
            <a:endParaRPr lang="vi-VN" sz="1800">
              <a:ea typeface="+mj-lt"/>
              <a:cs typeface="+mj-lt"/>
            </a:endParaRP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cs typeface="Arial"/>
            </a:endParaRPr>
          </a:p>
          <a:p>
            <a:pPr algn="just">
              <a:lnSpc>
                <a:spcPct val="120000"/>
              </a:lnSpc>
            </a:pPr>
            <a:endParaRPr lang="vi-VN" sz="1800">
              <a:latin typeface="Arial"/>
              <a:cs typeface="Arial"/>
            </a:endParaRPr>
          </a:p>
          <a:p>
            <a:pPr algn="just">
              <a:lnSpc>
                <a:spcPct val="120000"/>
              </a:lnSpc>
            </a:pPr>
            <a:endParaRPr lang="vi-VN" sz="1800">
              <a:latin typeface="Arial"/>
              <a:cs typeface="Arial"/>
            </a:endParaRPr>
          </a:p>
          <a:p>
            <a:pPr marL="342900" lvl="1" indent="-342900" algn="just">
              <a:lnSpc>
                <a:spcPct val="120000"/>
              </a:lnSpc>
              <a:buChar char="-"/>
            </a:pPr>
            <a:endParaRPr lang="vi-VN" sz="600"/>
          </a:p>
          <a:p>
            <a:pPr algn="just">
              <a:lnSpc>
                <a:spcPct val="120000"/>
              </a:lnSpc>
            </a:pPr>
            <a:endParaRPr lang="en-US" sz="1800">
              <a:latin typeface="Arial"/>
            </a:endParaRPr>
          </a:p>
        </p:txBody>
      </p:sp>
    </p:spTree>
    <p:extLst>
      <p:ext uri="{BB962C8B-B14F-4D97-AF65-F5344CB8AC3E}">
        <p14:creationId xmlns:p14="http://schemas.microsoft.com/office/powerpoint/2010/main" val="2950771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7" name="Picture 56" descr="A collection of geometric shapes&#10;&#10;Description automatically generated">
            <a:extLst>
              <a:ext uri="{FF2B5EF4-FFF2-40B4-BE49-F238E27FC236}">
                <a16:creationId xmlns:a16="http://schemas.microsoft.com/office/drawing/2014/main" id="{DCFAD493-D7D0-40AE-6366-F01BEBDF6444}"/>
              </a:ext>
            </a:extLst>
          </p:cNvPr>
          <p:cNvPicPr>
            <a:picLocks noChangeAspect="1"/>
          </p:cNvPicPr>
          <p:nvPr/>
        </p:nvPicPr>
        <p:blipFill rotWithShape="1">
          <a:blip r:embed="rId2"/>
          <a:srcRect t="5125" b="16203"/>
          <a:stretch/>
        </p:blipFill>
        <p:spPr>
          <a:xfrm>
            <a:off x="20" y="10"/>
            <a:ext cx="12191980" cy="6857990"/>
          </a:xfrm>
          <a:prstGeom prst="rect">
            <a:avLst/>
          </a:prstGeom>
        </p:spPr>
      </p:pic>
      <p:sp useBgFill="1">
        <p:nvSpPr>
          <p:cNvPr id="61" name="Rectangle 60">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2D6D7BC-BA9B-43D2-BF1E-DA9553098703}"/>
              </a:ext>
            </a:extLst>
          </p:cNvPr>
          <p:cNvSpPr>
            <a:spLocks noGrp="1"/>
          </p:cNvSpPr>
          <p:nvPr>
            <p:ph type="title"/>
          </p:nvPr>
        </p:nvSpPr>
        <p:spPr>
          <a:xfrm>
            <a:off x="2090528" y="2299176"/>
            <a:ext cx="4131368" cy="1571164"/>
          </a:xfrm>
        </p:spPr>
        <p:txBody>
          <a:bodyPr vert="horz" lIns="91440" tIns="45720" rIns="91440" bIns="45720" rtlCol="0" anchor="t">
            <a:normAutofit/>
          </a:bodyPr>
          <a:lstStyle/>
          <a:p>
            <a:r>
              <a:rPr lang="en-US" sz="4800" b="1">
                <a:ln w="22225">
                  <a:solidFill>
                    <a:schemeClr val="accent2"/>
                  </a:solidFill>
                  <a:prstDash val="solid"/>
                </a:ln>
                <a:solidFill>
                  <a:schemeClr val="accent2">
                    <a:lumMod val="40000"/>
                    <a:lumOff val="60000"/>
                  </a:schemeClr>
                </a:solidFill>
              </a:rPr>
              <a:t>3. So </a:t>
            </a:r>
            <a:r>
              <a:rPr lang="en-US" sz="4800" b="1" err="1">
                <a:ln w="22225">
                  <a:solidFill>
                    <a:schemeClr val="accent2"/>
                  </a:solidFill>
                  <a:prstDash val="solid"/>
                </a:ln>
                <a:solidFill>
                  <a:schemeClr val="accent2">
                    <a:lumMod val="40000"/>
                    <a:lumOff val="60000"/>
                  </a:schemeClr>
                </a:solidFill>
              </a:rPr>
              <a:t>sánh</a:t>
            </a:r>
            <a:r>
              <a:rPr lang="en-US" sz="4800" b="1">
                <a:ln w="22225">
                  <a:solidFill>
                    <a:schemeClr val="accent2"/>
                  </a:solidFill>
                  <a:prstDash val="solid"/>
                </a:ln>
                <a:solidFill>
                  <a:schemeClr val="accent2">
                    <a:lumMod val="40000"/>
                    <a:lumOff val="60000"/>
                  </a:schemeClr>
                </a:solidFill>
              </a:rPr>
              <a:t> </a:t>
            </a:r>
            <a:r>
              <a:rPr lang="en-US" sz="4800" b="1" err="1">
                <a:ln w="22225">
                  <a:solidFill>
                    <a:schemeClr val="accent2"/>
                  </a:solidFill>
                  <a:prstDash val="solid"/>
                </a:ln>
                <a:solidFill>
                  <a:schemeClr val="accent2">
                    <a:lumMod val="40000"/>
                    <a:lumOff val="60000"/>
                  </a:schemeClr>
                </a:solidFill>
              </a:rPr>
              <a:t>và</a:t>
            </a:r>
            <a:r>
              <a:rPr lang="en-US" sz="4800" b="1">
                <a:ln w="22225">
                  <a:solidFill>
                    <a:schemeClr val="accent2"/>
                  </a:solidFill>
                  <a:prstDash val="solid"/>
                </a:ln>
                <a:solidFill>
                  <a:schemeClr val="accent2">
                    <a:lumMod val="40000"/>
                    <a:lumOff val="60000"/>
                  </a:schemeClr>
                </a:solidFill>
              </a:rPr>
              <a:t> </a:t>
            </a:r>
            <a:r>
              <a:rPr lang="en-US" sz="4800" b="1" err="1">
                <a:ln w="22225">
                  <a:solidFill>
                    <a:schemeClr val="accent2"/>
                  </a:solidFill>
                  <a:prstDash val="solid"/>
                </a:ln>
                <a:solidFill>
                  <a:schemeClr val="accent2">
                    <a:lumMod val="40000"/>
                    <a:lumOff val="60000"/>
                  </a:schemeClr>
                </a:solidFill>
              </a:rPr>
              <a:t>kết</a:t>
            </a:r>
            <a:r>
              <a:rPr lang="en-US" sz="4800" b="1">
                <a:ln w="22225">
                  <a:solidFill>
                    <a:schemeClr val="accent2"/>
                  </a:solidFill>
                  <a:prstDash val="solid"/>
                </a:ln>
                <a:solidFill>
                  <a:schemeClr val="accent2">
                    <a:lumMod val="40000"/>
                    <a:lumOff val="60000"/>
                  </a:schemeClr>
                </a:solidFill>
              </a:rPr>
              <a:t> </a:t>
            </a:r>
            <a:r>
              <a:rPr lang="en-US" sz="4800" b="1" err="1">
                <a:ln w="22225">
                  <a:solidFill>
                    <a:schemeClr val="accent2"/>
                  </a:solidFill>
                  <a:prstDash val="solid"/>
                </a:ln>
                <a:solidFill>
                  <a:schemeClr val="accent2">
                    <a:lumMod val="40000"/>
                    <a:lumOff val="60000"/>
                  </a:schemeClr>
                </a:solidFill>
              </a:rPr>
              <a:t>luận</a:t>
            </a:r>
            <a:endParaRPr lang="en-US" sz="4800" b="1">
              <a:ln w="22225">
                <a:solidFill>
                  <a:schemeClr val="accent2"/>
                </a:solidFill>
                <a:prstDash val="solid"/>
              </a:ln>
              <a:solidFill>
                <a:schemeClr val="accent2">
                  <a:lumMod val="40000"/>
                  <a:lumOff val="60000"/>
                </a:schemeClr>
              </a:solidFill>
            </a:endParaRPr>
          </a:p>
        </p:txBody>
      </p:sp>
      <p:cxnSp>
        <p:nvCxnSpPr>
          <p:cNvPr id="63" name="Straight Connector 62">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15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275438"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34022"/>
            <a:ext cx="11514239" cy="435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3. So </a:t>
            </a:r>
            <a:r>
              <a:rPr lang="en-US" sz="4000" err="1">
                <a:solidFill>
                  <a:schemeClr val="bg1"/>
                </a:solidFill>
              </a:rPr>
              <a:t>sánh</a:t>
            </a:r>
            <a:r>
              <a:rPr lang="en-US" sz="4000">
                <a:solidFill>
                  <a:schemeClr val="bg1"/>
                </a:solidFill>
              </a:rPr>
              <a:t> </a:t>
            </a:r>
            <a:r>
              <a:rPr lang="en-US" sz="4000" err="1">
                <a:solidFill>
                  <a:schemeClr val="bg1"/>
                </a:solidFill>
              </a:rPr>
              <a:t>và</a:t>
            </a:r>
            <a:r>
              <a:rPr lang="en-US" sz="4000">
                <a:solidFill>
                  <a:schemeClr val="bg1"/>
                </a:solidFill>
              </a:rPr>
              <a:t> </a:t>
            </a:r>
            <a:r>
              <a:rPr lang="en-US" sz="4000" err="1">
                <a:solidFill>
                  <a:schemeClr val="bg1"/>
                </a:solidFill>
              </a:rPr>
              <a:t>kết</a:t>
            </a:r>
            <a:r>
              <a:rPr lang="en-US" sz="4000">
                <a:solidFill>
                  <a:schemeClr val="bg1"/>
                </a:solidFill>
              </a:rPr>
              <a:t> </a:t>
            </a:r>
            <a:r>
              <a:rPr lang="en-US" sz="4000" err="1">
                <a:solidFill>
                  <a:schemeClr val="bg1"/>
                </a:solidFill>
              </a:rPr>
              <a:t>luận</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270477" y="1317522"/>
            <a:ext cx="1632275" cy="474898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3.1. </a:t>
            </a:r>
          </a:p>
          <a:p>
            <a:pPr marL="0" indent="0">
              <a:buNone/>
            </a:pPr>
            <a:r>
              <a:rPr lang="en-US"/>
              <a:t>So </a:t>
            </a:r>
            <a:r>
              <a:rPr lang="en-US" err="1"/>
              <a:t>sánh</a:t>
            </a:r>
            <a:r>
              <a:rPr lang="en-US"/>
              <a:t> </a:t>
            </a:r>
            <a:r>
              <a:rPr lang="en-US" err="1"/>
              <a:t>kết</a:t>
            </a:r>
            <a:r>
              <a:rPr lang="en-US"/>
              <a:t> </a:t>
            </a:r>
            <a:r>
              <a:rPr lang="en-US" err="1"/>
              <a:t>quả</a:t>
            </a:r>
            <a:r>
              <a:rPr lang="en-US"/>
              <a:t> </a:t>
            </a:r>
            <a:r>
              <a:rPr lang="en-US" err="1"/>
              <a:t>và</a:t>
            </a:r>
            <a:r>
              <a:rPr lang="en-US"/>
              <a:t> </a:t>
            </a:r>
            <a:r>
              <a:rPr lang="en-US" err="1"/>
              <a:t>thời</a:t>
            </a:r>
            <a:r>
              <a:rPr lang="en-US"/>
              <a:t> </a:t>
            </a:r>
            <a:r>
              <a:rPr lang="en-US" err="1"/>
              <a:t>gian</a:t>
            </a:r>
            <a:r>
              <a:rPr lang="en-US"/>
              <a:t> </a:t>
            </a:r>
            <a:r>
              <a:rPr lang="en-US" err="1"/>
              <a:t>thực</a:t>
            </a:r>
            <a:r>
              <a:rPr lang="en-US"/>
              <a:t> </a:t>
            </a:r>
            <a:r>
              <a:rPr lang="en-US" err="1"/>
              <a:t>thi</a:t>
            </a:r>
            <a:r>
              <a:rPr lang="en-US"/>
              <a:t> 4 </a:t>
            </a:r>
            <a:r>
              <a:rPr lang="en-US" err="1"/>
              <a:t>thuật</a:t>
            </a:r>
            <a:r>
              <a:rPr lang="en-US"/>
              <a:t> </a:t>
            </a:r>
            <a:r>
              <a:rPr lang="en-US" err="1"/>
              <a:t>toán</a:t>
            </a:r>
            <a:r>
              <a:rPr lang="en-US"/>
              <a:t> </a:t>
            </a:r>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BA7E69C1-15D5-4C31-8D06-D231086D1BD7}"/>
                  </a:ext>
                </a:extLst>
              </p:cNvPr>
              <p:cNvGraphicFramePr>
                <a:graphicFrameLocks noGrp="1"/>
              </p:cNvGraphicFramePr>
              <p:nvPr>
                <p:extLst>
                  <p:ext uri="{D42A27DB-BD31-4B8C-83A1-F6EECF244321}">
                    <p14:modId xmlns:p14="http://schemas.microsoft.com/office/powerpoint/2010/main" val="1870231551"/>
                  </p:ext>
                </p:extLst>
              </p:nvPr>
            </p:nvGraphicFramePr>
            <p:xfrm>
              <a:off x="2447185" y="1316101"/>
              <a:ext cx="10222993" cy="5906537"/>
            </p:xfrm>
            <a:graphic>
              <a:graphicData uri="http://schemas.openxmlformats.org/drawingml/2006/table">
                <a:tbl>
                  <a:tblPr firstRow="1" bandRow="1">
                    <a:tableStyleId>{5C22544A-7EE6-4342-B048-85BDC9FD1C3A}</a:tableStyleId>
                  </a:tblPr>
                  <a:tblGrid>
                    <a:gridCol w="1090991">
                      <a:extLst>
                        <a:ext uri="{9D8B030D-6E8A-4147-A177-3AD203B41FA5}">
                          <a16:colId xmlns:a16="http://schemas.microsoft.com/office/drawing/2014/main" val="3827264947"/>
                        </a:ext>
                      </a:extLst>
                    </a:gridCol>
                    <a:gridCol w="868138">
                      <a:extLst>
                        <a:ext uri="{9D8B030D-6E8A-4147-A177-3AD203B41FA5}">
                          <a16:colId xmlns:a16="http://schemas.microsoft.com/office/drawing/2014/main" val="3558701944"/>
                        </a:ext>
                      </a:extLst>
                    </a:gridCol>
                    <a:gridCol w="915910">
                      <a:extLst>
                        <a:ext uri="{9D8B030D-6E8A-4147-A177-3AD203B41FA5}">
                          <a16:colId xmlns:a16="http://schemas.microsoft.com/office/drawing/2014/main" val="1824089636"/>
                        </a:ext>
                      </a:extLst>
                    </a:gridCol>
                    <a:gridCol w="896761">
                      <a:extLst>
                        <a:ext uri="{9D8B030D-6E8A-4147-A177-3AD203B41FA5}">
                          <a16:colId xmlns:a16="http://schemas.microsoft.com/office/drawing/2014/main" val="3485910320"/>
                        </a:ext>
                      </a:extLst>
                    </a:gridCol>
                    <a:gridCol w="896761">
                      <a:extLst>
                        <a:ext uri="{9D8B030D-6E8A-4147-A177-3AD203B41FA5}">
                          <a16:colId xmlns:a16="http://schemas.microsoft.com/office/drawing/2014/main" val="1917504675"/>
                        </a:ext>
                      </a:extLst>
                    </a:gridCol>
                    <a:gridCol w="915591">
                      <a:extLst>
                        <a:ext uri="{9D8B030D-6E8A-4147-A177-3AD203B41FA5}">
                          <a16:colId xmlns:a16="http://schemas.microsoft.com/office/drawing/2014/main" val="2613104833"/>
                        </a:ext>
                      </a:extLst>
                    </a:gridCol>
                    <a:gridCol w="919852">
                      <a:extLst>
                        <a:ext uri="{9D8B030D-6E8A-4147-A177-3AD203B41FA5}">
                          <a16:colId xmlns:a16="http://schemas.microsoft.com/office/drawing/2014/main" val="101006159"/>
                        </a:ext>
                      </a:extLst>
                    </a:gridCol>
                    <a:gridCol w="947727">
                      <a:extLst>
                        <a:ext uri="{9D8B030D-6E8A-4147-A177-3AD203B41FA5}">
                          <a16:colId xmlns:a16="http://schemas.microsoft.com/office/drawing/2014/main" val="3736297335"/>
                        </a:ext>
                      </a:extLst>
                    </a:gridCol>
                    <a:gridCol w="891901">
                      <a:extLst>
                        <a:ext uri="{9D8B030D-6E8A-4147-A177-3AD203B41FA5}">
                          <a16:colId xmlns:a16="http://schemas.microsoft.com/office/drawing/2014/main" val="3067174086"/>
                        </a:ext>
                      </a:extLst>
                    </a:gridCol>
                    <a:gridCol w="953299">
                      <a:extLst>
                        <a:ext uri="{9D8B030D-6E8A-4147-A177-3AD203B41FA5}">
                          <a16:colId xmlns:a16="http://schemas.microsoft.com/office/drawing/2014/main" val="2187182033"/>
                        </a:ext>
                      </a:extLst>
                    </a:gridCol>
                    <a:gridCol w="926062">
                      <a:extLst>
                        <a:ext uri="{9D8B030D-6E8A-4147-A177-3AD203B41FA5}">
                          <a16:colId xmlns:a16="http://schemas.microsoft.com/office/drawing/2014/main" val="2298615788"/>
                        </a:ext>
                      </a:extLst>
                    </a:gridCol>
                  </a:tblGrid>
                  <a:tr h="304800">
                    <a:tc>
                      <a:txBody>
                        <a:bodyPr/>
                        <a:lstStyle/>
                        <a:p>
                          <a:endParaRPr lang="en-US" sz="1400"/>
                        </a:p>
                      </a:txBody>
                      <a:tcPr/>
                    </a:tc>
                    <a:tc>
                      <a:txBody>
                        <a:bodyPr/>
                        <a:lstStyle/>
                        <a:p>
                          <a:r>
                            <a:rPr lang="vi-VN" sz="1400"/>
                            <a:t>Test 1</a:t>
                          </a:r>
                          <a:endParaRPr lang="en-US" sz="1400"/>
                        </a:p>
                      </a:txBody>
                      <a:tcPr/>
                    </a:tc>
                    <a:tc>
                      <a:txBody>
                        <a:bodyPr/>
                        <a:lstStyle/>
                        <a:p>
                          <a:r>
                            <a:rPr lang="vi-VN" sz="1400"/>
                            <a:t>Test 2</a:t>
                          </a:r>
                          <a:endParaRPr lang="en-US" sz="1400"/>
                        </a:p>
                      </a:txBody>
                      <a:tcPr/>
                    </a:tc>
                    <a:tc>
                      <a:txBody>
                        <a:bodyPr/>
                        <a:lstStyle/>
                        <a:p>
                          <a:r>
                            <a:rPr lang="vi-VN" sz="1400"/>
                            <a:t>Test 3</a:t>
                          </a:r>
                          <a:endParaRPr lang="en-US" sz="1400"/>
                        </a:p>
                      </a:txBody>
                      <a:tcPr/>
                    </a:tc>
                    <a:tc>
                      <a:txBody>
                        <a:bodyPr/>
                        <a:lstStyle/>
                        <a:p>
                          <a:r>
                            <a:rPr lang="vi-VN" sz="1400"/>
                            <a:t>Test 4</a:t>
                          </a:r>
                          <a:endParaRPr lang="en-US" sz="1400"/>
                        </a:p>
                      </a:txBody>
                      <a:tcPr/>
                    </a:tc>
                    <a:tc>
                      <a:txBody>
                        <a:bodyPr/>
                        <a:lstStyle/>
                        <a:p>
                          <a:r>
                            <a:rPr lang="vi-VN" sz="1400"/>
                            <a:t>Test 5</a:t>
                          </a:r>
                          <a:endParaRPr lang="en-US" sz="1400"/>
                        </a:p>
                      </a:txBody>
                      <a:tcPr/>
                    </a:tc>
                    <a:tc>
                      <a:txBody>
                        <a:bodyPr/>
                        <a:lstStyle/>
                        <a:p>
                          <a:r>
                            <a:rPr lang="vi-VN" sz="1400"/>
                            <a:t>Test 6</a:t>
                          </a:r>
                          <a:endParaRPr lang="en-US" sz="1400"/>
                        </a:p>
                      </a:txBody>
                      <a:tcPr/>
                    </a:tc>
                    <a:tc>
                      <a:txBody>
                        <a:bodyPr/>
                        <a:lstStyle/>
                        <a:p>
                          <a:r>
                            <a:rPr lang="vi-VN" sz="1400"/>
                            <a:t>Test 7</a:t>
                          </a:r>
                          <a:endParaRPr lang="en-US" sz="1400"/>
                        </a:p>
                      </a:txBody>
                      <a:tcPr/>
                    </a:tc>
                    <a:tc>
                      <a:txBody>
                        <a:bodyPr/>
                        <a:lstStyle/>
                        <a:p>
                          <a:r>
                            <a:rPr lang="vi-VN" sz="1400"/>
                            <a:t>Test 8</a:t>
                          </a:r>
                          <a:endParaRPr lang="en-US" sz="1400"/>
                        </a:p>
                      </a:txBody>
                      <a:tcPr/>
                    </a:tc>
                    <a:tc>
                      <a:txBody>
                        <a:bodyPr/>
                        <a:lstStyle/>
                        <a:p>
                          <a:r>
                            <a:rPr lang="vi-VN" sz="1400"/>
                            <a:t>Test 9</a:t>
                          </a:r>
                          <a:endParaRPr lang="en-US" sz="1400"/>
                        </a:p>
                      </a:txBody>
                      <a:tcPr/>
                    </a:tc>
                    <a:tc>
                      <a:txBody>
                        <a:bodyPr/>
                        <a:lstStyle/>
                        <a:p>
                          <a:r>
                            <a:rPr lang="vi-VN" sz="1400"/>
                            <a:t>Test 10</a:t>
                          </a:r>
                          <a:endParaRPr lang="en-US" sz="1400"/>
                        </a:p>
                      </a:txBody>
                      <a:tcPr/>
                    </a:tc>
                    <a:extLst>
                      <a:ext uri="{0D108BD9-81ED-4DB2-BD59-A6C34878D82A}">
                        <a16:rowId xmlns:a16="http://schemas.microsoft.com/office/drawing/2014/main" val="827750825"/>
                      </a:ext>
                    </a:extLst>
                  </a:tr>
                  <a:tr h="445593">
                    <a:tc>
                      <a:txBody>
                        <a:bodyPr/>
                        <a:lstStyle/>
                        <a:p>
                          <a:r>
                            <a:rPr lang="en-US" sz="1400" b="1">
                              <a:solidFill>
                                <a:schemeClr val="tx1"/>
                              </a:solidFill>
                            </a:rPr>
                            <a:t>Jury’s solution</a:t>
                          </a:r>
                        </a:p>
                      </a:txBody>
                      <a:tcPr>
                        <a:solidFill>
                          <a:srgbClr val="FFC000"/>
                        </a:solidFill>
                      </a:tcPr>
                    </a:tc>
                    <a:tc>
                      <a:txBody>
                        <a:bodyPr/>
                        <a:lstStyle/>
                        <a:p>
                          <a:r>
                            <a:rPr lang="en-US" sz="1400" b="1">
                              <a:solidFill>
                                <a:schemeClr val="tx1"/>
                              </a:solidFill>
                            </a:rPr>
                            <a:t>12</a:t>
                          </a:r>
                        </a:p>
                      </a:txBody>
                      <a:tcPr anchor="ctr">
                        <a:solidFill>
                          <a:srgbClr val="FFC000"/>
                        </a:solidFill>
                      </a:tcPr>
                    </a:tc>
                    <a:tc>
                      <a:txBody>
                        <a:bodyPr/>
                        <a:lstStyle/>
                        <a:p>
                          <a:r>
                            <a:rPr lang="vi-VN" sz="1400" b="1">
                              <a:solidFill>
                                <a:schemeClr val="tx1"/>
                              </a:solidFill>
                            </a:rPr>
                            <a:t>3</a:t>
                          </a:r>
                          <a:r>
                            <a:rPr lang="en-US" sz="1400" b="1">
                              <a:solidFill>
                                <a:schemeClr val="tx1"/>
                              </a:solidFill>
                            </a:rPr>
                            <a:t>7</a:t>
                          </a:r>
                          <a:endParaRPr lang="vi-VN" sz="1400" b="1">
                            <a:solidFill>
                              <a:schemeClr val="tx1"/>
                            </a:solidFill>
                          </a:endParaRPr>
                        </a:p>
                      </a:txBody>
                      <a:tcPr anchor="ctr">
                        <a:solidFill>
                          <a:srgbClr val="FFC000"/>
                        </a:solidFill>
                      </a:tcPr>
                    </a:tc>
                    <a:tc>
                      <a:txBody>
                        <a:bodyPr/>
                        <a:lstStyle/>
                        <a:p>
                          <a:r>
                            <a:rPr lang="en-US" sz="1400" b="1">
                              <a:solidFill>
                                <a:schemeClr val="tx1"/>
                              </a:solidFill>
                            </a:rPr>
                            <a:t>69</a:t>
                          </a:r>
                          <a:endParaRPr lang="vi-VN" sz="1400" b="1">
                            <a:solidFill>
                              <a:schemeClr val="tx1"/>
                            </a:solidFill>
                          </a:endParaRPr>
                        </a:p>
                      </a:txBody>
                      <a:tcPr anchor="ctr">
                        <a:solidFill>
                          <a:srgbClr val="FFC000"/>
                        </a:solidFill>
                      </a:tcPr>
                    </a:tc>
                    <a:tc>
                      <a:txBody>
                        <a:bodyPr/>
                        <a:lstStyle/>
                        <a:p>
                          <a:r>
                            <a:rPr lang="en-US" sz="1400" b="1">
                              <a:solidFill>
                                <a:schemeClr val="tx1"/>
                              </a:solidFill>
                            </a:rPr>
                            <a:t>145</a:t>
                          </a:r>
                          <a:endParaRPr lang="vi-VN" sz="1400" b="1">
                            <a:solidFill>
                              <a:schemeClr val="tx1"/>
                            </a:solidFill>
                          </a:endParaRPr>
                        </a:p>
                      </a:txBody>
                      <a:tcPr anchor="ctr">
                        <a:solidFill>
                          <a:srgbClr val="FFC000"/>
                        </a:solidFill>
                      </a:tcPr>
                    </a:tc>
                    <a:tc>
                      <a:txBody>
                        <a:bodyPr/>
                        <a:lstStyle/>
                        <a:p>
                          <a:r>
                            <a:rPr lang="en-US" sz="1400" b="1">
                              <a:solidFill>
                                <a:schemeClr val="tx1"/>
                              </a:solidFill>
                            </a:rPr>
                            <a:t>167</a:t>
                          </a:r>
                          <a:endParaRPr lang="vi-VN" sz="1400" b="1">
                            <a:solidFill>
                              <a:schemeClr val="tx1"/>
                            </a:solidFill>
                          </a:endParaRPr>
                        </a:p>
                      </a:txBody>
                      <a:tcPr anchor="ctr">
                        <a:solidFill>
                          <a:srgbClr val="FFC000"/>
                        </a:solidFill>
                      </a:tcPr>
                    </a:tc>
                    <a:tc>
                      <a:txBody>
                        <a:bodyPr/>
                        <a:lstStyle/>
                        <a:p>
                          <a:r>
                            <a:rPr lang="en-US" sz="1400" b="1">
                              <a:solidFill>
                                <a:schemeClr val="tx1"/>
                              </a:solidFill>
                            </a:rPr>
                            <a:t>168</a:t>
                          </a:r>
                          <a:endParaRPr lang="vi-VN" sz="1400" b="1">
                            <a:solidFill>
                              <a:schemeClr val="tx1"/>
                            </a:solidFill>
                          </a:endParaRPr>
                        </a:p>
                      </a:txBody>
                      <a:tcPr anchor="ctr">
                        <a:solidFill>
                          <a:srgbClr val="FFC000"/>
                        </a:solidFill>
                      </a:tcPr>
                    </a:tc>
                    <a:tc>
                      <a:txBody>
                        <a:bodyPr/>
                        <a:lstStyle/>
                        <a:p>
                          <a:r>
                            <a:rPr lang="en-US" sz="1400" b="1">
                              <a:solidFill>
                                <a:schemeClr val="tx1"/>
                              </a:solidFill>
                            </a:rPr>
                            <a:t>200</a:t>
                          </a:r>
                        </a:p>
                      </a:txBody>
                      <a:tcPr anchor="ctr">
                        <a:solidFill>
                          <a:srgbClr val="FFC000"/>
                        </a:solidFill>
                      </a:tcPr>
                    </a:tc>
                    <a:tc>
                      <a:txBody>
                        <a:bodyPr/>
                        <a:lstStyle/>
                        <a:p>
                          <a:r>
                            <a:rPr lang="en-US" sz="1400" b="1">
                              <a:solidFill>
                                <a:schemeClr val="tx1"/>
                              </a:solidFill>
                            </a:rPr>
                            <a:t>227</a:t>
                          </a:r>
                        </a:p>
                      </a:txBody>
                      <a:tcPr anchor="ctr">
                        <a:solidFill>
                          <a:srgbClr val="FFC000"/>
                        </a:solidFill>
                      </a:tcPr>
                    </a:tc>
                    <a:tc>
                      <a:txBody>
                        <a:bodyPr/>
                        <a:lstStyle/>
                        <a:p>
                          <a:r>
                            <a:rPr lang="vi-VN" sz="1400" b="1">
                              <a:solidFill>
                                <a:schemeClr val="tx1"/>
                              </a:solidFill>
                            </a:rPr>
                            <a:t>28</a:t>
                          </a:r>
                          <a:r>
                            <a:rPr lang="en-US" sz="1400" b="1">
                              <a:solidFill>
                                <a:schemeClr val="tx1"/>
                              </a:solidFill>
                            </a:rPr>
                            <a:t>3</a:t>
                          </a:r>
                        </a:p>
                      </a:txBody>
                      <a:tcPr anchor="ctr">
                        <a:solidFill>
                          <a:srgbClr val="FFC000"/>
                        </a:solidFill>
                      </a:tcPr>
                    </a:tc>
                    <a:tc>
                      <a:txBody>
                        <a:bodyPr/>
                        <a:lstStyle/>
                        <a:p>
                          <a:r>
                            <a:rPr lang="en-US" sz="1400" b="1">
                              <a:solidFill>
                                <a:schemeClr val="tx1"/>
                              </a:solidFill>
                            </a:rPr>
                            <a:t>318</a:t>
                          </a:r>
                          <a:endParaRPr lang="vi-VN" sz="1400" b="1">
                            <a:solidFill>
                              <a:schemeClr val="tx1"/>
                            </a:solidFill>
                          </a:endParaRPr>
                        </a:p>
                      </a:txBody>
                      <a:tcPr anchor="ctr">
                        <a:solidFill>
                          <a:srgbClr val="FFC000"/>
                        </a:solidFill>
                      </a:tcPr>
                    </a:tc>
                    <a:extLst>
                      <a:ext uri="{0D108BD9-81ED-4DB2-BD59-A6C34878D82A}">
                        <a16:rowId xmlns:a16="http://schemas.microsoft.com/office/drawing/2014/main" val="363041113"/>
                      </a:ext>
                    </a:extLst>
                  </a:tr>
                  <a:tr h="469028">
                    <a:tc>
                      <a:txBody>
                        <a:bodyPr/>
                        <a:lstStyle/>
                        <a:p>
                          <a:pPr algn="ctr"/>
                          <a:r>
                            <a:rPr lang="vi-VN" sz="1400"/>
                            <a:t>Quay lui</a:t>
                          </a:r>
                          <a:endParaRPr lang="en-US" sz="1400"/>
                        </a:p>
                      </a:txBody>
                      <a:tcPr/>
                    </a:tc>
                    <a:tc>
                      <a:txBody>
                        <a:bodyPr/>
                        <a:lstStyle/>
                        <a:p>
                          <a:pPr algn="ctr"/>
                          <a:r>
                            <a:rPr lang="en-US" sz="1400"/>
                            <a:t>12</a:t>
                          </a:r>
                        </a:p>
                      </a:txBody>
                      <a:tcPr/>
                    </a:tc>
                    <a:tc>
                      <a:txBody>
                        <a:bodyPr/>
                        <a:lstStyle/>
                        <a:p>
                          <a:pPr algn="ctr"/>
                          <a:r>
                            <a:rPr lang="vi-VN" sz="1400"/>
                            <a:t>3</a:t>
                          </a:r>
                          <a:r>
                            <a:rPr lang="en-US" sz="1400"/>
                            <a:t>7</a:t>
                          </a:r>
                          <a:endParaRPr lang="vi-VN" sz="1400"/>
                        </a:p>
                      </a:txBody>
                      <a:tcPr/>
                    </a:tc>
                    <a:tc>
                      <a:txBody>
                        <a:bodyPr/>
                        <a:lstStyle/>
                        <a:p>
                          <a:pPr algn="ctr"/>
                          <a:r>
                            <a:rPr lang="en-US" sz="1400"/>
                            <a:t>69</a:t>
                          </a:r>
                          <a:endParaRPr lang="vi-VN" sz="1400"/>
                        </a:p>
                      </a:txBody>
                      <a:tcPr/>
                    </a:tc>
                    <a:tc>
                      <a:txBody>
                        <a:bodyPr/>
                        <a:lstStyle/>
                        <a:p>
                          <a:pPr algn="ctr"/>
                          <a:r>
                            <a:rPr lang="en-US" sz="1400"/>
                            <a:t>###</a:t>
                          </a:r>
                          <a:endParaRPr lang="vi-VN" sz="1400"/>
                        </a:p>
                      </a:txBody>
                      <a:tcPr/>
                    </a:tc>
                    <a:tc>
                      <a:txBody>
                        <a:bodyPr/>
                        <a:lstStyle/>
                        <a:p>
                          <a:pPr algn="ctr"/>
                          <a:r>
                            <a:rPr lang="en-US" sz="1400"/>
                            <a:t>167</a:t>
                          </a:r>
                          <a:endParaRPr lang="vi-VN" sz="1400"/>
                        </a:p>
                      </a:txBody>
                      <a:tcPr/>
                    </a:tc>
                    <a:tc>
                      <a:txBody>
                        <a:bodyPr/>
                        <a:lstStyle/>
                        <a:p>
                          <a:pPr algn="ctr"/>
                          <a:r>
                            <a:rPr lang="en-US" sz="1400"/>
                            <a:t>###</a:t>
                          </a:r>
                          <a:endParaRPr lang="vi-VN" sz="1400"/>
                        </a:p>
                      </a:txBody>
                      <a:tcPr/>
                    </a:tc>
                    <a:tc>
                      <a:txBody>
                        <a:bodyPr/>
                        <a:lstStyle/>
                        <a:p>
                          <a:pPr algn="ctr"/>
                          <a:r>
                            <a:rPr lang="en-US" sz="1400"/>
                            <a:t>###</a:t>
                          </a:r>
                        </a:p>
                      </a:txBody>
                      <a:tcPr/>
                    </a:tc>
                    <a:tc>
                      <a:txBody>
                        <a:bodyPr/>
                        <a:lstStyle/>
                        <a:p>
                          <a:pPr algn="ctr"/>
                          <a:r>
                            <a:rPr lang="en-US" sz="1400"/>
                            <a:t>###</a:t>
                          </a:r>
                        </a:p>
                      </a:txBody>
                      <a:tcPr/>
                    </a:tc>
                    <a:tc>
                      <a:txBody>
                        <a:bodyPr/>
                        <a:lstStyle/>
                        <a:p>
                          <a:pPr algn="ctr"/>
                          <a:r>
                            <a:rPr lang="en-US" sz="1400"/>
                            <a:t>###</a:t>
                          </a:r>
                        </a:p>
                      </a:txBody>
                      <a:tcPr/>
                    </a:tc>
                    <a:tc>
                      <a:txBody>
                        <a:bodyPr/>
                        <a:lstStyle/>
                        <a:p>
                          <a:pPr algn="ctr"/>
                          <a:r>
                            <a:rPr lang="en-US" sz="1400"/>
                            <a:t>###</a:t>
                          </a:r>
                          <a:endParaRPr lang="vi-VN" sz="1400"/>
                        </a:p>
                      </a:txBody>
                      <a:tcPr/>
                    </a:tc>
                    <a:extLst>
                      <a:ext uri="{0D108BD9-81ED-4DB2-BD59-A6C34878D82A}">
                        <a16:rowId xmlns:a16="http://schemas.microsoft.com/office/drawing/2014/main" val="693424919"/>
                      </a:ext>
                    </a:extLst>
                  </a:tr>
                  <a:tr h="469028">
                    <a:tc>
                      <a:txBody>
                        <a:bodyPr/>
                        <a:lstStyle/>
                        <a:p>
                          <a:pPr algn="ctr"/>
                          <a:r>
                            <a:rPr lang="vi-VN" sz="1400" err="1"/>
                            <a:t>Time</a:t>
                          </a:r>
                          <a:r>
                            <a:rPr lang="vi-VN" sz="1400"/>
                            <a:t>(s)</a:t>
                          </a:r>
                        </a:p>
                      </a:txBody>
                      <a:tcPr/>
                    </a:tc>
                    <a:tc>
                      <a:txBody>
                        <a:bodyPr/>
                        <a:lstStyle/>
                        <a:p>
                          <a:pPr algn="ctr"/>
                          <a14:m>
                            <m:oMathPara xmlns:m="http://schemas.openxmlformats.org/officeDocument/2006/math">
                              <m:oMathParaPr>
                                <m:jc m:val="centerGroup"/>
                              </m:oMathParaPr>
                              <m:oMath xmlns:m="http://schemas.openxmlformats.org/officeDocument/2006/math">
                                <m:r>
                                  <a:rPr lang="vi-VN" sz="1400" i="1" dirty="0" smtClean="0">
                                    <a:latin typeface="Cambria Math" panose="02040503050406030204" pitchFamily="18" charset="0"/>
                                  </a:rPr>
                                  <m:t>9</m:t>
                                </m:r>
                                <m:r>
                                  <a:rPr lang="en-US" sz="1400" b="0" i="1" dirty="0" smtClean="0">
                                    <a:latin typeface="Cambria Math" panose="02040503050406030204" pitchFamily="18" charset="0"/>
                                  </a:rPr>
                                  <m:t>,</m:t>
                                </m:r>
                                <m:r>
                                  <a:rPr lang="vi-VN" sz="1400" i="1" dirty="0" smtClean="0">
                                    <a:latin typeface="Cambria Math" panose="02040503050406030204" pitchFamily="18" charset="0"/>
                                  </a:rPr>
                                  <m:t>97</m:t>
                                </m:r>
                                <m:r>
                                  <a:rPr lang="en-US" sz="1400" b="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−4</m:t>
                                    </m:r>
                                  </m:sup>
                                </m:sSup>
                              </m:oMath>
                            </m:oMathPara>
                          </a14:m>
                          <a:endParaRPr lang="vi-VN" sz="1400"/>
                        </a:p>
                      </a:txBody>
                      <a:tcPr/>
                    </a:tc>
                    <a:tc>
                      <a:txBody>
                        <a:bodyPr/>
                        <a:lstStyle/>
                        <a:p>
                          <a:pPr algn="ct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4,052.</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−3</m:t>
                                    </m:r>
                                  </m:sup>
                                </m:sSup>
                              </m:oMath>
                            </m:oMathPara>
                          </a14:m>
                          <a:endParaRPr lang="vi-VN" sz="1400"/>
                        </a:p>
                      </a:txBody>
                      <a:tcPr/>
                    </a:tc>
                    <a:tc>
                      <a:txBody>
                        <a:bodyPr/>
                        <a:lstStyle/>
                        <a:p>
                          <a:pPr lvl="0" algn="ctr">
                            <a:buNone/>
                          </a:pPr>
                          <a:r>
                            <a:rPr lang="en-US" sz="1400"/>
                            <a:t>0,036</a:t>
                          </a:r>
                        </a:p>
                      </a:txBody>
                      <a:tcPr/>
                    </a:tc>
                    <a:tc>
                      <a:txBody>
                        <a:bodyPr/>
                        <a:lstStyle/>
                        <a:p>
                          <a:pPr algn="ctr"/>
                          <a:r>
                            <a:rPr lang="en-US" sz="1400"/>
                            <a:t>###</a:t>
                          </a:r>
                        </a:p>
                      </a:txBody>
                      <a:tcPr/>
                    </a:tc>
                    <a:tc>
                      <a:txBody>
                        <a:bodyPr/>
                        <a:lstStyle/>
                        <a:p>
                          <a:pPr algn="ctr"/>
                          <a:r>
                            <a:rPr kumimoji="0" lang="en-US" sz="1400" b="0" i="0" u="none" strike="noStrike" kern="1200" cap="none" spc="0" normalizeH="0" baseline="0" noProof="0">
                              <a:ln>
                                <a:noFill/>
                              </a:ln>
                              <a:solidFill>
                                <a:prstClr val="black"/>
                              </a:solidFill>
                              <a:effectLst/>
                              <a:uLnTx/>
                              <a:uFillTx/>
                              <a:latin typeface="Arial"/>
                            </a:rPr>
                            <a:t>0.089</a:t>
                          </a:r>
                          <a:endParaRPr lang="vi-VN" sz="1400"/>
                        </a:p>
                      </a:txBody>
                      <a:tcPr/>
                    </a:tc>
                    <a:tc>
                      <a:txBody>
                        <a:bodyPr/>
                        <a:lstStyle/>
                        <a:p>
                          <a:pPr lvl="0" algn="ctr">
                            <a:buNone/>
                          </a:pPr>
                          <a:r>
                            <a:rPr kumimoji="0" lang="en-US" sz="1400" b="0" i="0" u="none" strike="noStrike" kern="1200" cap="none" spc="0" normalizeH="0" baseline="0" noProof="0">
                              <a:ln>
                                <a:noFill/>
                              </a:ln>
                              <a:solidFill>
                                <a:prstClr val="black"/>
                              </a:solidFill>
                              <a:effectLst/>
                              <a:uLnTx/>
                              <a:uFillTx/>
                              <a:latin typeface="Arial"/>
                            </a:rPr>
                            <a:t>###</a:t>
                          </a:r>
                          <a:endParaRPr lang="en-US" sz="1400" b="0" i="0" u="none" strike="noStrike" noProof="0">
                            <a:latin typeface="Arial"/>
                          </a:endParaRPr>
                        </a:p>
                      </a:txBody>
                      <a:tcPr/>
                    </a:tc>
                    <a:tc>
                      <a:txBody>
                        <a:bodyPr/>
                        <a:lstStyle/>
                        <a:p>
                          <a:pPr lvl="0" algn="ctr">
                            <a:buNone/>
                          </a:pPr>
                          <a:r>
                            <a:rPr kumimoji="0" lang="en-US" sz="1400" b="0" i="0" u="none" strike="noStrike" kern="1200" cap="none" spc="0" normalizeH="0" baseline="0" noProof="0">
                              <a:ln>
                                <a:noFill/>
                              </a:ln>
                              <a:solidFill>
                                <a:prstClr val="black"/>
                              </a:solidFill>
                              <a:effectLst/>
                              <a:uLnTx/>
                              <a:uFillTx/>
                              <a:latin typeface="Arial"/>
                            </a:rPr>
                            <a:t>###</a:t>
                          </a:r>
                          <a:endParaRPr lang="en-US" sz="1400" b="0" i="0" u="none" strike="noStrike" noProof="0">
                            <a:latin typeface="Arial"/>
                          </a:endParaRPr>
                        </a:p>
                      </a:txBody>
                      <a:tcPr/>
                    </a:tc>
                    <a:tc>
                      <a:txBody>
                        <a:bodyPr/>
                        <a:lstStyle/>
                        <a:p>
                          <a:pPr algn="ctr"/>
                          <a:r>
                            <a:rPr kumimoji="0" lang="en-US" sz="1400" b="0" i="0" u="none" strike="noStrike" kern="1200" cap="none" spc="0" normalizeH="0" baseline="0" noProof="0">
                              <a:ln>
                                <a:noFill/>
                              </a:ln>
                              <a:solidFill>
                                <a:prstClr val="black"/>
                              </a:solidFill>
                              <a:effectLst/>
                              <a:uLnTx/>
                              <a:uFillTx/>
                              <a:latin typeface="Arial"/>
                            </a:rPr>
                            <a:t>###</a:t>
                          </a:r>
                          <a:endParaRPr lang="en-US" sz="1400"/>
                        </a:p>
                      </a:txBody>
                      <a:tcPr/>
                    </a:tc>
                    <a:tc>
                      <a:txBody>
                        <a:bodyPr/>
                        <a:lstStyle/>
                        <a:p>
                          <a:pPr algn="ctr"/>
                          <a:r>
                            <a:rPr kumimoji="0" lang="en-US" sz="1400" b="0" i="0" u="none" strike="noStrike" kern="1200" cap="none" spc="0" normalizeH="0" baseline="0" noProof="0">
                              <a:ln>
                                <a:noFill/>
                              </a:ln>
                              <a:solidFill>
                                <a:prstClr val="black"/>
                              </a:solidFill>
                              <a:effectLst/>
                              <a:uLnTx/>
                              <a:uFillTx/>
                              <a:latin typeface="Arial"/>
                            </a:rPr>
                            <a:t>###</a:t>
                          </a:r>
                          <a:endParaRPr lang="vi-VN" sz="1400"/>
                        </a:p>
                      </a:txBody>
                      <a:tcPr/>
                    </a:tc>
                    <a:tc>
                      <a:txBody>
                        <a:bodyPr/>
                        <a:lstStyle/>
                        <a:p>
                          <a:pPr lvl="0" algn="ctr">
                            <a:buNone/>
                          </a:pPr>
                          <a:r>
                            <a:rPr kumimoji="0" lang="en-US" sz="1400" b="0" i="0" u="none" strike="noStrike" kern="1200" cap="none" spc="0" normalizeH="0" baseline="0" noProof="0">
                              <a:ln>
                                <a:noFill/>
                              </a:ln>
                              <a:solidFill>
                                <a:prstClr val="black"/>
                              </a:solidFill>
                              <a:effectLst/>
                              <a:uLnTx/>
                              <a:uFillTx/>
                              <a:latin typeface="Arial"/>
                            </a:rPr>
                            <a:t>###</a:t>
                          </a:r>
                          <a:endParaRPr lang="en-US" sz="1400" b="0" i="0" u="none" strike="noStrike" noProof="0">
                            <a:latin typeface="Arial"/>
                          </a:endParaRPr>
                        </a:p>
                      </a:txBody>
                      <a:tcPr/>
                    </a:tc>
                    <a:extLst>
                      <a:ext uri="{0D108BD9-81ED-4DB2-BD59-A6C34878D82A}">
                        <a16:rowId xmlns:a16="http://schemas.microsoft.com/office/drawing/2014/main" val="3453989921"/>
                      </a:ext>
                    </a:extLst>
                  </a:tr>
                  <a:tr h="469028">
                    <a:tc>
                      <a:txBody>
                        <a:bodyPr/>
                        <a:lstStyle/>
                        <a:p>
                          <a:pPr algn="ctr"/>
                          <a:r>
                            <a:rPr lang="en-US" sz="1400"/>
                            <a:t>CP’s Solution</a:t>
                          </a:r>
                        </a:p>
                      </a:txBody>
                      <a:tcPr/>
                    </a:tc>
                    <a:tc>
                      <a:txBody>
                        <a:bodyPr/>
                        <a:lstStyle/>
                        <a:p>
                          <a:pPr algn="ctr"/>
                          <a:r>
                            <a:rPr lang="vi-VN" sz="1400"/>
                            <a:t>12</a:t>
                          </a:r>
                          <a:endParaRPr lang="en-US" sz="1400"/>
                        </a:p>
                      </a:txBody>
                      <a:tcPr anchor="ctr"/>
                    </a:tc>
                    <a:tc>
                      <a:txBody>
                        <a:bodyPr/>
                        <a:lstStyle/>
                        <a:p>
                          <a:pPr algn="ctr"/>
                          <a:r>
                            <a:rPr lang="vi-VN" sz="1400"/>
                            <a:t>37</a:t>
                          </a:r>
                        </a:p>
                      </a:txBody>
                      <a:tcPr anchor="ctr"/>
                    </a:tc>
                    <a:tc>
                      <a:txBody>
                        <a:bodyPr/>
                        <a:lstStyle/>
                        <a:p>
                          <a:pPr algn="ctr"/>
                          <a:r>
                            <a:rPr lang="vi-VN" sz="1400"/>
                            <a:t>69</a:t>
                          </a:r>
                        </a:p>
                      </a:txBody>
                      <a:tcPr anchor="ctr"/>
                    </a:tc>
                    <a:tc>
                      <a:txBody>
                        <a:bodyPr/>
                        <a:lstStyle/>
                        <a:p>
                          <a:pPr algn="ctr"/>
                          <a:r>
                            <a:rPr lang="en-US" sz="1400"/>
                            <a:t>148</a:t>
                          </a:r>
                          <a:endParaRPr lang="vi-VN" sz="1400"/>
                        </a:p>
                      </a:txBody>
                      <a:tcPr anchor="ctr"/>
                    </a:tc>
                    <a:tc>
                      <a:txBody>
                        <a:bodyPr/>
                        <a:lstStyle/>
                        <a:p>
                          <a:pPr algn="ctr"/>
                          <a:r>
                            <a:rPr lang="en-US" sz="1400"/>
                            <a:t>167</a:t>
                          </a:r>
                          <a:endParaRPr lang="vi-VN" sz="1400"/>
                        </a:p>
                      </a:txBody>
                      <a:tcPr anchor="ctr"/>
                    </a:tc>
                    <a:tc>
                      <a:txBody>
                        <a:bodyPr/>
                        <a:lstStyle/>
                        <a:p>
                          <a:pPr algn="ctr"/>
                          <a:r>
                            <a:rPr lang="en-US" sz="1400"/>
                            <a:t>169</a:t>
                          </a:r>
                          <a:endParaRPr lang="vi-VN" sz="1400"/>
                        </a:p>
                      </a:txBody>
                      <a:tcPr anchor="ctr"/>
                    </a:tc>
                    <a:tc>
                      <a:txBody>
                        <a:bodyPr/>
                        <a:lstStyle/>
                        <a:p>
                          <a:pPr algn="ctr"/>
                          <a:r>
                            <a:rPr lang="en-US" sz="1400"/>
                            <a:t>200</a:t>
                          </a:r>
                        </a:p>
                      </a:txBody>
                      <a:tcPr anchor="ctr"/>
                    </a:tc>
                    <a:tc>
                      <a:txBody>
                        <a:bodyPr/>
                        <a:lstStyle/>
                        <a:p>
                          <a:pPr algn="ctr"/>
                          <a:r>
                            <a:rPr lang="en-US" sz="1400"/>
                            <a:t>227</a:t>
                          </a:r>
                        </a:p>
                      </a:txBody>
                      <a:tcPr anchor="ctr"/>
                    </a:tc>
                    <a:tc>
                      <a:txBody>
                        <a:bodyPr/>
                        <a:lstStyle/>
                        <a:p>
                          <a:pPr algn="ctr"/>
                          <a:r>
                            <a:rPr lang="en-US" sz="1400"/>
                            <a:t>284</a:t>
                          </a:r>
                        </a:p>
                      </a:txBody>
                      <a:tcPr anchor="ctr"/>
                    </a:tc>
                    <a:tc>
                      <a:txBody>
                        <a:bodyPr/>
                        <a:lstStyle/>
                        <a:p>
                          <a:pPr algn="ctr"/>
                          <a:r>
                            <a:rPr lang="en-US" sz="1400"/>
                            <a:t>318</a:t>
                          </a:r>
                        </a:p>
                      </a:txBody>
                      <a:tcPr anchor="ctr"/>
                    </a:tc>
                    <a:extLst>
                      <a:ext uri="{0D108BD9-81ED-4DB2-BD59-A6C34878D82A}">
                        <a16:rowId xmlns:a16="http://schemas.microsoft.com/office/drawing/2014/main" val="30885205"/>
                      </a:ext>
                    </a:extLst>
                  </a:tr>
                  <a:tr h="469028">
                    <a:tc>
                      <a:txBody>
                        <a:bodyPr/>
                        <a:lstStyle/>
                        <a:p>
                          <a:pPr algn="ctr"/>
                          <a:r>
                            <a:rPr lang="en-US" sz="1400"/>
                            <a:t>CP’s </a:t>
                          </a:r>
                          <a:r>
                            <a:rPr lang="vi-VN" sz="1400"/>
                            <a:t>Time(s)</a:t>
                          </a:r>
                          <a:endParaRPr lang="en-US" sz="1400"/>
                        </a:p>
                      </a:txBody>
                      <a:tcPr/>
                    </a:tc>
                    <a:tc>
                      <a:txBody>
                        <a:bodyPr/>
                        <a:lstStyle/>
                        <a:p>
                          <a:pPr algn="ctr"/>
                          <a:r>
                            <a:rPr lang="vi-VN" sz="1400"/>
                            <a:t>0.0</a:t>
                          </a:r>
                          <a:r>
                            <a:rPr lang="en-US" sz="1400"/>
                            <a:t>26</a:t>
                          </a:r>
                          <a:endParaRPr lang="vi-VN" sz="1400"/>
                        </a:p>
                      </a:txBody>
                      <a:tcPr anchor="ctr"/>
                    </a:tc>
                    <a:tc>
                      <a:txBody>
                        <a:bodyPr/>
                        <a:lstStyle/>
                        <a:p>
                          <a:pPr algn="ctr"/>
                          <a:r>
                            <a:rPr lang="en-US" sz="1400"/>
                            <a:t>0.116</a:t>
                          </a:r>
                        </a:p>
                      </a:txBody>
                      <a:tcPr anchor="ctr"/>
                    </a:tc>
                    <a:tc>
                      <a:txBody>
                        <a:bodyPr/>
                        <a:lstStyle/>
                        <a:p>
                          <a:pPr lvl="0" algn="ctr">
                            <a:buNone/>
                          </a:pPr>
                          <a:r>
                            <a:rPr lang="en-US" sz="1400" b="0" i="0" u="none" strike="noStrike" noProof="0">
                              <a:latin typeface="+mn-lt"/>
                            </a:rPr>
                            <a:t>0.178</a:t>
                          </a:r>
                          <a:endParaRPr lang="en-US" sz="1400"/>
                        </a:p>
                      </a:txBody>
                      <a:tcPr anchor="ctr"/>
                    </a:tc>
                    <a:tc>
                      <a:txBody>
                        <a:bodyPr/>
                        <a:lstStyle/>
                        <a:p>
                          <a:pPr algn="ctr"/>
                          <a:r>
                            <a:rPr lang="en-US" sz="1400"/>
                            <a:t>4.226</a:t>
                          </a:r>
                        </a:p>
                      </a:txBody>
                      <a:tcPr anchor="ctr"/>
                    </a:tc>
                    <a:tc>
                      <a:txBody>
                        <a:bodyPr/>
                        <a:lstStyle/>
                        <a:p>
                          <a:pPr algn="ctr"/>
                          <a:r>
                            <a:rPr lang="vi-VN" sz="1400"/>
                            <a:t>1.07</a:t>
                          </a:r>
                          <a:r>
                            <a:rPr lang="en-US" sz="1400"/>
                            <a:t>3</a:t>
                          </a:r>
                          <a:endParaRPr lang="vi-VN" sz="1400"/>
                        </a:p>
                      </a:txBody>
                      <a:tcPr anchor="ctr"/>
                    </a:tc>
                    <a:tc>
                      <a:txBody>
                        <a:bodyPr/>
                        <a:lstStyle/>
                        <a:p>
                          <a:pPr lvl="0" algn="ctr">
                            <a:buNone/>
                          </a:pPr>
                          <a:r>
                            <a:rPr lang="en-US" sz="1400" b="0" i="0" u="none" strike="noStrike" noProof="0">
                              <a:latin typeface="+mn-lt"/>
                            </a:rPr>
                            <a:t>555.36</a:t>
                          </a:r>
                          <a:endParaRPr lang="en-US" sz="1400" b="0" i="0" u="none" strike="noStrike" noProof="0">
                            <a:latin typeface="Arial"/>
                          </a:endParaRPr>
                        </a:p>
                      </a:txBody>
                      <a:tcPr anchor="ctr"/>
                    </a:tc>
                    <a:tc>
                      <a:txBody>
                        <a:bodyPr/>
                        <a:lstStyle/>
                        <a:p>
                          <a:pPr lvl="0" algn="ctr">
                            <a:buNone/>
                          </a:pPr>
                          <a:r>
                            <a:rPr lang="en-US" sz="1400" b="0" i="0" u="none" strike="noStrike" noProof="0">
                              <a:latin typeface="+mn-lt"/>
                            </a:rPr>
                            <a:t>4.650</a:t>
                          </a:r>
                          <a:endParaRPr lang="en-US" sz="1400" b="0" i="0" u="none" strike="noStrike" noProof="0">
                            <a:latin typeface="Arial"/>
                          </a:endParaRPr>
                        </a:p>
                      </a:txBody>
                      <a:tcPr anchor="ctr"/>
                    </a:tc>
                    <a:tc>
                      <a:txBody>
                        <a:bodyPr/>
                        <a:lstStyle/>
                        <a:p>
                          <a:pPr algn="ctr"/>
                          <a:r>
                            <a:rPr lang="en-US" sz="1400"/>
                            <a:t>2.133</a:t>
                          </a:r>
                        </a:p>
                      </a:txBody>
                      <a:tcPr anchor="ctr"/>
                    </a:tc>
                    <a:tc>
                      <a:txBody>
                        <a:bodyPr/>
                        <a:lstStyle/>
                        <a:p>
                          <a:pPr algn="ctr"/>
                          <a:r>
                            <a:rPr lang="en-US" sz="1400"/>
                            <a:t>2528.45</a:t>
                          </a:r>
                          <a:endParaRPr lang="vi-VN" sz="1400"/>
                        </a:p>
                      </a:txBody>
                      <a:tcPr anchor="ctr"/>
                    </a:tc>
                    <a:tc>
                      <a:txBody>
                        <a:bodyPr/>
                        <a:lstStyle/>
                        <a:p>
                          <a:pPr lvl="0" algn="ctr">
                            <a:buNone/>
                          </a:pPr>
                          <a:r>
                            <a:rPr lang="en-US" sz="1400" b="0" i="0" u="none" strike="noStrike" noProof="0">
                              <a:latin typeface="+mn-lt"/>
                            </a:rPr>
                            <a:t>7.190</a:t>
                          </a:r>
                          <a:endParaRPr lang="en-US" sz="1400" b="0" i="0" u="none" strike="noStrike" noProof="0">
                            <a:latin typeface="Arial"/>
                          </a:endParaRPr>
                        </a:p>
                      </a:txBody>
                      <a:tcPr anchor="ctr"/>
                    </a:tc>
                    <a:extLst>
                      <a:ext uri="{0D108BD9-81ED-4DB2-BD59-A6C34878D82A}">
                        <a16:rowId xmlns:a16="http://schemas.microsoft.com/office/drawing/2014/main" val="3515402822"/>
                      </a:ext>
                    </a:extLst>
                  </a:tr>
                  <a:tr h="469028">
                    <a:tc>
                      <a:txBody>
                        <a:bodyPr/>
                        <a:lstStyle/>
                        <a:p>
                          <a:pPr algn="ctr"/>
                          <a:r>
                            <a:rPr lang="en-US" sz="1400"/>
                            <a:t>IP’s Solution</a:t>
                          </a:r>
                        </a:p>
                      </a:txBody>
                      <a:tcPr/>
                    </a:tc>
                    <a:tc>
                      <a:txBody>
                        <a:bodyPr/>
                        <a:lstStyle/>
                        <a:p>
                          <a:pPr algn="ctr"/>
                          <a:r>
                            <a:rPr lang="vi-VN" sz="1400"/>
                            <a:t>12</a:t>
                          </a:r>
                          <a:endParaRPr lang="en-US" sz="1400"/>
                        </a:p>
                      </a:txBody>
                      <a:tcPr anchor="ctr"/>
                    </a:tc>
                    <a:tc>
                      <a:txBody>
                        <a:bodyPr/>
                        <a:lstStyle/>
                        <a:p>
                          <a:pPr algn="ctr"/>
                          <a:r>
                            <a:rPr lang="vi-VN" sz="1400"/>
                            <a:t>37</a:t>
                          </a:r>
                        </a:p>
                      </a:txBody>
                      <a:tcPr anchor="ctr"/>
                    </a:tc>
                    <a:tc>
                      <a:txBody>
                        <a:bodyPr/>
                        <a:lstStyle/>
                        <a:p>
                          <a:pPr algn="ctr"/>
                          <a:r>
                            <a:rPr lang="vi-VN" sz="1400"/>
                            <a:t>69</a:t>
                          </a:r>
                        </a:p>
                      </a:txBody>
                      <a:tcPr anchor="ctr"/>
                    </a:tc>
                    <a:tc>
                      <a:txBody>
                        <a:bodyPr/>
                        <a:lstStyle/>
                        <a:p>
                          <a:pPr algn="ctr"/>
                          <a:r>
                            <a:rPr lang="en-US" sz="1400"/>
                            <a:t>###</a:t>
                          </a:r>
                          <a:endParaRPr lang="vi-VN" sz="1400"/>
                        </a:p>
                      </a:txBody>
                      <a:tcPr anchor="ctr"/>
                    </a:tc>
                    <a:tc>
                      <a:txBody>
                        <a:bodyPr/>
                        <a:lstStyle/>
                        <a:p>
                          <a:pPr algn="ctr"/>
                          <a:r>
                            <a:rPr lang="en-US" sz="1400"/>
                            <a:t>###</a:t>
                          </a:r>
                          <a:endParaRPr lang="vi-VN" sz="1400"/>
                        </a:p>
                      </a:txBody>
                      <a:tcPr anchor="ctr"/>
                    </a:tc>
                    <a:tc>
                      <a:txBody>
                        <a:bodyPr/>
                        <a:lstStyle/>
                        <a:p>
                          <a:pPr algn="ctr"/>
                          <a:r>
                            <a:rPr lang="en-US" sz="1400"/>
                            <a:t>###</a:t>
                          </a:r>
                          <a:endParaRPr lang="vi-VN" sz="1400"/>
                        </a:p>
                      </a:txBody>
                      <a:tcPr anchor="ctr"/>
                    </a:tc>
                    <a:tc>
                      <a:txBody>
                        <a:bodyPr/>
                        <a:lstStyle/>
                        <a:p>
                          <a:pPr algn="ctr"/>
                          <a:r>
                            <a:rPr lang="en-US" sz="1400"/>
                            <a:t>###</a:t>
                          </a:r>
                        </a:p>
                      </a:txBody>
                      <a:tcPr anchor="ctr"/>
                    </a:tc>
                    <a:tc>
                      <a:txBody>
                        <a:bodyPr/>
                        <a:lstStyle/>
                        <a:p>
                          <a:pPr algn="ctr"/>
                          <a:r>
                            <a:rPr lang="en-US" sz="1400"/>
                            <a:t>###</a:t>
                          </a:r>
                        </a:p>
                      </a:txBody>
                      <a:tcPr anchor="ctr"/>
                    </a:tc>
                    <a:tc>
                      <a:txBody>
                        <a:bodyPr/>
                        <a:lstStyle/>
                        <a:p>
                          <a:pPr algn="ctr"/>
                          <a:r>
                            <a:rPr lang="en-US" sz="1400"/>
                            <a:t>###</a:t>
                          </a:r>
                        </a:p>
                      </a:txBody>
                      <a:tcPr anchor="ctr"/>
                    </a:tc>
                    <a:tc>
                      <a:txBody>
                        <a:bodyPr/>
                        <a:lstStyle/>
                        <a:p>
                          <a:pPr algn="ctr"/>
                          <a:r>
                            <a:rPr lang="en-US" sz="1400"/>
                            <a:t>###</a:t>
                          </a:r>
                        </a:p>
                      </a:txBody>
                      <a:tcPr anchor="ctr"/>
                    </a:tc>
                    <a:extLst>
                      <a:ext uri="{0D108BD9-81ED-4DB2-BD59-A6C34878D82A}">
                        <a16:rowId xmlns:a16="http://schemas.microsoft.com/office/drawing/2014/main" val="3835586797"/>
                      </a:ext>
                    </a:extLst>
                  </a:tr>
                  <a:tr h="469028">
                    <a:tc>
                      <a:txBody>
                        <a:bodyPr/>
                        <a:lstStyle/>
                        <a:p>
                          <a:pPr algn="ctr"/>
                          <a:r>
                            <a:rPr lang="en-US" sz="1400"/>
                            <a:t>IP’s </a:t>
                          </a:r>
                          <a:r>
                            <a:rPr lang="vi-VN" sz="1400"/>
                            <a:t>Time(s)</a:t>
                          </a:r>
                          <a:endParaRPr lang="en-US" sz="1400"/>
                        </a:p>
                      </a:txBody>
                      <a:tcPr/>
                    </a:tc>
                    <a:tc>
                      <a:txBody>
                        <a:bodyPr/>
                        <a:lstStyle/>
                        <a:p>
                          <a:pPr algn="ctr"/>
                          <a:r>
                            <a:rPr lang="vi-VN" sz="1400"/>
                            <a:t>0.18</a:t>
                          </a:r>
                          <a:r>
                            <a:rPr lang="en-US" sz="1400"/>
                            <a:t>5</a:t>
                          </a:r>
                          <a:endParaRPr lang="vi-VN" sz="1400"/>
                        </a:p>
                      </a:txBody>
                      <a:tcPr anchor="ctr"/>
                    </a:tc>
                    <a:tc>
                      <a:txBody>
                        <a:bodyPr/>
                        <a:lstStyle/>
                        <a:p>
                          <a:pPr algn="ctr"/>
                          <a:r>
                            <a:rPr lang="en-US" sz="1400"/>
                            <a:t>30.184</a:t>
                          </a:r>
                        </a:p>
                      </a:txBody>
                      <a:tcPr anchor="ctr"/>
                    </a:tc>
                    <a:tc>
                      <a:txBody>
                        <a:bodyPr/>
                        <a:lstStyle/>
                        <a:p>
                          <a:pPr lvl="0" algn="ctr">
                            <a:buNone/>
                          </a:pPr>
                          <a:r>
                            <a:rPr lang="en-US" sz="1400" b="0" i="0" u="none" strike="noStrike" noProof="0">
                              <a:latin typeface="+mn-lt"/>
                            </a:rPr>
                            <a:t>89.35</a:t>
                          </a:r>
                          <a:endParaRPr lang="en-US" sz="1400"/>
                        </a:p>
                      </a:txBody>
                      <a:tcPr anchor="ctr"/>
                    </a:tc>
                    <a:tc>
                      <a:txBody>
                        <a:bodyPr/>
                        <a:lstStyle/>
                        <a:p>
                          <a:pPr algn="ctr"/>
                          <a:r>
                            <a:rPr lang="en-US" sz="1400"/>
                            <a:t>###</a:t>
                          </a:r>
                        </a:p>
                      </a:txBody>
                      <a:tcPr anchor="ctr"/>
                    </a:tc>
                    <a:tc>
                      <a:txBody>
                        <a:bodyPr/>
                        <a:lstStyle/>
                        <a:p>
                          <a:pPr algn="ctr"/>
                          <a:r>
                            <a:rPr lang="en-US" sz="1400"/>
                            <a:t>###</a:t>
                          </a:r>
                          <a:endParaRPr lang="vi-VN" sz="1400"/>
                        </a:p>
                      </a:txBody>
                      <a:tcPr anchor="ctr"/>
                    </a:tc>
                    <a:tc>
                      <a:txBody>
                        <a:bodyPr/>
                        <a:lstStyle/>
                        <a:p>
                          <a:pPr lvl="0" algn="ctr">
                            <a:buNone/>
                          </a:pPr>
                          <a:r>
                            <a:rPr lang="en-US" sz="1400" b="0" i="0" u="none" strike="noStrike" noProof="0">
                              <a:latin typeface="+mn-lt"/>
                            </a:rPr>
                            <a:t>###</a:t>
                          </a:r>
                          <a:endParaRPr lang="en-US" sz="1400" b="0" i="0" u="none" strike="noStrike" noProof="0">
                            <a:latin typeface="Arial"/>
                          </a:endParaRPr>
                        </a:p>
                      </a:txBody>
                      <a:tcPr anchor="ctr"/>
                    </a:tc>
                    <a:tc>
                      <a:txBody>
                        <a:bodyPr/>
                        <a:lstStyle/>
                        <a:p>
                          <a:pPr lvl="0" algn="ctr">
                            <a:buNone/>
                          </a:pPr>
                          <a:r>
                            <a:rPr lang="en-US" sz="1400" b="0" i="0" u="none" strike="noStrike" noProof="0">
                              <a:latin typeface="+mn-lt"/>
                            </a:rPr>
                            <a:t>###</a:t>
                          </a:r>
                          <a:endParaRPr lang="en-US" sz="1400" b="0" i="0" u="none" strike="noStrike" noProof="0">
                            <a:latin typeface="Arial"/>
                          </a:endParaRPr>
                        </a:p>
                      </a:txBody>
                      <a:tcPr anchor="ctr"/>
                    </a:tc>
                    <a:tc>
                      <a:txBody>
                        <a:bodyPr/>
                        <a:lstStyle/>
                        <a:p>
                          <a:pPr algn="ctr"/>
                          <a:r>
                            <a:rPr lang="en-US" sz="1400"/>
                            <a:t>###</a:t>
                          </a:r>
                        </a:p>
                      </a:txBody>
                      <a:tcPr anchor="ctr"/>
                    </a:tc>
                    <a:tc>
                      <a:txBody>
                        <a:bodyPr/>
                        <a:lstStyle/>
                        <a:p>
                          <a:pPr algn="ctr"/>
                          <a:r>
                            <a:rPr lang="en-US" sz="1400"/>
                            <a:t>###</a:t>
                          </a:r>
                          <a:endParaRPr lang="vi-VN" sz="1400"/>
                        </a:p>
                      </a:txBody>
                      <a:tcPr anchor="ctr"/>
                    </a:tc>
                    <a:tc>
                      <a:txBody>
                        <a:bodyPr/>
                        <a:lstStyle/>
                        <a:p>
                          <a:pPr lvl="0" algn="ctr">
                            <a:buNone/>
                          </a:pPr>
                          <a:r>
                            <a:rPr lang="en-US" sz="1400" b="0" i="0" u="none" strike="noStrike" noProof="0">
                              <a:latin typeface="+mn-lt"/>
                            </a:rPr>
                            <a:t>###</a:t>
                          </a:r>
                          <a:endParaRPr lang="en-US" sz="1400" b="0" i="0" u="none" strike="noStrike" noProof="0">
                            <a:latin typeface="Arial"/>
                          </a:endParaRPr>
                        </a:p>
                      </a:txBody>
                      <a:tcPr anchor="ctr"/>
                    </a:tc>
                    <a:extLst>
                      <a:ext uri="{0D108BD9-81ED-4DB2-BD59-A6C34878D82A}">
                        <a16:rowId xmlns:a16="http://schemas.microsoft.com/office/drawing/2014/main" val="1902319031"/>
                      </a:ext>
                    </a:extLst>
                  </a:tr>
                  <a:tr h="469028">
                    <a:tc>
                      <a:txBody>
                        <a:bodyPr/>
                        <a:lstStyle/>
                        <a:p>
                          <a:pPr algn="ctr"/>
                          <a:r>
                            <a:rPr lang="en-US" sz="1400"/>
                            <a:t>Greedy’s Solution</a:t>
                          </a:r>
                        </a:p>
                      </a:txBody>
                      <a:tcPr/>
                    </a:tc>
                    <a:tc>
                      <a:txBody>
                        <a:bodyPr/>
                        <a:lstStyle/>
                        <a:p>
                          <a:pPr algn="ctr"/>
                          <a:r>
                            <a:rPr lang="vi-VN" sz="1400"/>
                            <a:t>12</a:t>
                          </a:r>
                          <a:endParaRPr lang="en-US" sz="1400"/>
                        </a:p>
                      </a:txBody>
                      <a:tcPr anchor="ctr"/>
                    </a:tc>
                    <a:tc>
                      <a:txBody>
                        <a:bodyPr/>
                        <a:lstStyle/>
                        <a:p>
                          <a:pPr algn="ctr"/>
                          <a:r>
                            <a:rPr lang="vi-VN" sz="1400"/>
                            <a:t>37</a:t>
                          </a:r>
                        </a:p>
                      </a:txBody>
                      <a:tcPr anchor="ctr"/>
                    </a:tc>
                    <a:tc>
                      <a:txBody>
                        <a:bodyPr/>
                        <a:lstStyle/>
                        <a:p>
                          <a:pPr algn="ctr"/>
                          <a:r>
                            <a:rPr lang="vi-VN" sz="1400"/>
                            <a:t>69</a:t>
                          </a:r>
                        </a:p>
                      </a:txBody>
                      <a:tcPr anchor="ctr"/>
                    </a:tc>
                    <a:tc>
                      <a:txBody>
                        <a:bodyPr/>
                        <a:lstStyle/>
                        <a:p>
                          <a:pPr algn="ctr"/>
                          <a:r>
                            <a:rPr lang="en-US" sz="1400"/>
                            <a:t>117</a:t>
                          </a:r>
                          <a:endParaRPr lang="vi-VN" sz="1400"/>
                        </a:p>
                      </a:txBody>
                      <a:tcPr anchor="ctr"/>
                    </a:tc>
                    <a:tc>
                      <a:txBody>
                        <a:bodyPr/>
                        <a:lstStyle/>
                        <a:p>
                          <a:pPr algn="ctr"/>
                          <a:r>
                            <a:rPr lang="en-US" sz="1400"/>
                            <a:t>167</a:t>
                          </a:r>
                          <a:endParaRPr lang="vi-VN" sz="1400"/>
                        </a:p>
                      </a:txBody>
                      <a:tcPr anchor="ctr"/>
                    </a:tc>
                    <a:tc>
                      <a:txBody>
                        <a:bodyPr/>
                        <a:lstStyle/>
                        <a:p>
                          <a:pPr algn="ctr"/>
                          <a:r>
                            <a:rPr lang="en-US" sz="1400"/>
                            <a:t>162</a:t>
                          </a:r>
                          <a:endParaRPr lang="vi-VN" sz="1400"/>
                        </a:p>
                      </a:txBody>
                      <a:tcPr anchor="ctr"/>
                    </a:tc>
                    <a:tc>
                      <a:txBody>
                        <a:bodyPr/>
                        <a:lstStyle/>
                        <a:p>
                          <a:pPr algn="ctr"/>
                          <a:r>
                            <a:rPr lang="en-US" sz="1400"/>
                            <a:t>200</a:t>
                          </a:r>
                        </a:p>
                      </a:txBody>
                      <a:tcPr anchor="ctr"/>
                    </a:tc>
                    <a:tc>
                      <a:txBody>
                        <a:bodyPr/>
                        <a:lstStyle/>
                        <a:p>
                          <a:pPr algn="ctr"/>
                          <a:r>
                            <a:rPr lang="en-US" sz="1400"/>
                            <a:t>224</a:t>
                          </a:r>
                        </a:p>
                      </a:txBody>
                      <a:tcPr anchor="ctr"/>
                    </a:tc>
                    <a:tc>
                      <a:txBody>
                        <a:bodyPr/>
                        <a:lstStyle/>
                        <a:p>
                          <a:pPr algn="ctr"/>
                          <a:r>
                            <a:rPr lang="en-US" sz="1400"/>
                            <a:t>279</a:t>
                          </a:r>
                        </a:p>
                      </a:txBody>
                      <a:tcPr anchor="ctr"/>
                    </a:tc>
                    <a:tc>
                      <a:txBody>
                        <a:bodyPr/>
                        <a:lstStyle/>
                        <a:p>
                          <a:pPr algn="ctr"/>
                          <a:r>
                            <a:rPr lang="en-US" sz="1400"/>
                            <a:t>318</a:t>
                          </a:r>
                        </a:p>
                      </a:txBody>
                      <a:tcPr anchor="ctr"/>
                    </a:tc>
                    <a:extLst>
                      <a:ext uri="{0D108BD9-81ED-4DB2-BD59-A6C34878D82A}">
                        <a16:rowId xmlns:a16="http://schemas.microsoft.com/office/drawing/2014/main" val="813438653"/>
                      </a:ext>
                    </a:extLst>
                  </a:tr>
                  <a:tr h="469028">
                    <a:tc>
                      <a:txBody>
                        <a:bodyPr/>
                        <a:lstStyle/>
                        <a:p>
                          <a:pPr algn="ctr"/>
                          <a:r>
                            <a:rPr lang="en-US" sz="1400"/>
                            <a:t>Greedy’s </a:t>
                          </a:r>
                          <a:r>
                            <a:rPr lang="vi-VN" sz="1400"/>
                            <a:t>Time(s)</a:t>
                          </a:r>
                          <a:endParaRPr lang="en-US" sz="1400"/>
                        </a:p>
                      </a:txBody>
                      <a:tcPr/>
                    </a:tc>
                    <a:tc>
                      <a:txBody>
                        <a:bodyPr/>
                        <a:lstStyle/>
                        <a:p>
                          <a:pPr algn="ctr"/>
                          <a:r>
                            <a:rPr lang="vi-VN" sz="1400"/>
                            <a:t>0.</a:t>
                          </a:r>
                          <a:r>
                            <a:rPr lang="en-US" sz="1400"/>
                            <a:t>012</a:t>
                          </a:r>
                          <a:endParaRPr lang="vi-VN" sz="1400"/>
                        </a:p>
                      </a:txBody>
                      <a:tcPr anchor="ctr"/>
                    </a:tc>
                    <a:tc>
                      <a:txBody>
                        <a:bodyPr/>
                        <a:lstStyle/>
                        <a:p>
                          <a:pPr algn="ctr"/>
                          <a:r>
                            <a:rPr lang="en-US" sz="1400"/>
                            <a:t>0.021</a:t>
                          </a:r>
                        </a:p>
                      </a:txBody>
                      <a:tcPr anchor="ctr"/>
                    </a:tc>
                    <a:tc>
                      <a:txBody>
                        <a:bodyPr/>
                        <a:lstStyle/>
                        <a:p>
                          <a:pPr lvl="0" algn="ctr">
                            <a:buNone/>
                          </a:pPr>
                          <a:r>
                            <a:rPr lang="en-US" sz="1400" b="0" i="0" u="none" strike="noStrike" noProof="0">
                              <a:latin typeface="+mn-lt"/>
                            </a:rPr>
                            <a:t>0.035</a:t>
                          </a:r>
                          <a:endParaRPr lang="en-US" sz="1400"/>
                        </a:p>
                      </a:txBody>
                      <a:tcPr anchor="ctr"/>
                    </a:tc>
                    <a:tc>
                      <a:txBody>
                        <a:bodyPr/>
                        <a:lstStyle/>
                        <a:p>
                          <a:pPr algn="ctr"/>
                          <a:r>
                            <a:rPr lang="en-US" sz="1400"/>
                            <a:t>0.086</a:t>
                          </a:r>
                        </a:p>
                      </a:txBody>
                      <a:tcPr anchor="ctr"/>
                    </a:tc>
                    <a:tc>
                      <a:txBody>
                        <a:bodyPr/>
                        <a:lstStyle/>
                        <a:p>
                          <a:pPr algn="ctr"/>
                          <a:r>
                            <a:rPr lang="en-US" sz="1400"/>
                            <a:t>0.088</a:t>
                          </a:r>
                          <a:endParaRPr lang="vi-VN" sz="1400"/>
                        </a:p>
                      </a:txBody>
                      <a:tcPr anchor="ctr"/>
                    </a:tc>
                    <a:tc>
                      <a:txBody>
                        <a:bodyPr/>
                        <a:lstStyle/>
                        <a:p>
                          <a:pPr lvl="0" algn="ctr">
                            <a:buNone/>
                          </a:pPr>
                          <a:r>
                            <a:rPr lang="en-US" sz="1400" b="0" i="0" u="none" strike="noStrike" noProof="0">
                              <a:latin typeface="+mn-lt"/>
                            </a:rPr>
                            <a:t>0.043</a:t>
                          </a:r>
                          <a:endParaRPr lang="en-US" sz="1400" b="0" i="0" u="none" strike="noStrike" noProof="0">
                            <a:latin typeface="Arial"/>
                          </a:endParaRPr>
                        </a:p>
                      </a:txBody>
                      <a:tcPr anchor="ctr"/>
                    </a:tc>
                    <a:tc>
                      <a:txBody>
                        <a:bodyPr/>
                        <a:lstStyle/>
                        <a:p>
                          <a:pPr lvl="0" algn="ctr">
                            <a:buNone/>
                          </a:pPr>
                          <a:r>
                            <a:rPr lang="en-US" sz="1400" b="0" i="0" u="none" strike="noStrike" noProof="0">
                              <a:latin typeface="+mn-lt"/>
                            </a:rPr>
                            <a:t>0.042</a:t>
                          </a:r>
                          <a:endParaRPr lang="en-US" sz="1400" b="0" i="0" u="none" strike="noStrike" noProof="0">
                            <a:latin typeface="Arial"/>
                          </a:endParaRPr>
                        </a:p>
                      </a:txBody>
                      <a:tcPr anchor="ctr"/>
                    </a:tc>
                    <a:tc>
                      <a:txBody>
                        <a:bodyPr/>
                        <a:lstStyle/>
                        <a:p>
                          <a:pPr algn="ctr"/>
                          <a:r>
                            <a:rPr lang="en-US" sz="1400"/>
                            <a:t>0.057</a:t>
                          </a:r>
                        </a:p>
                      </a:txBody>
                      <a:tcPr anchor="ctr"/>
                    </a:tc>
                    <a:tc>
                      <a:txBody>
                        <a:bodyPr/>
                        <a:lstStyle/>
                        <a:p>
                          <a:pPr algn="ctr"/>
                          <a:r>
                            <a:rPr lang="en-US" sz="1400"/>
                            <a:t>0.070</a:t>
                          </a:r>
                          <a:endParaRPr lang="vi-VN" sz="1400"/>
                        </a:p>
                      </a:txBody>
                      <a:tcPr anchor="ctr"/>
                    </a:tc>
                    <a:tc>
                      <a:txBody>
                        <a:bodyPr/>
                        <a:lstStyle/>
                        <a:p>
                          <a:pPr lvl="0" algn="ctr">
                            <a:buNone/>
                          </a:pPr>
                          <a:r>
                            <a:rPr lang="en-US" sz="1400" b="0" i="0" u="none" strike="noStrike" noProof="0">
                              <a:latin typeface="+mn-lt"/>
                            </a:rPr>
                            <a:t>0.064</a:t>
                          </a:r>
                          <a:endParaRPr lang="en-US" sz="1400" b="0" i="0" u="none" strike="noStrike" noProof="0">
                            <a:latin typeface="Arial"/>
                          </a:endParaRPr>
                        </a:p>
                      </a:txBody>
                      <a:tcPr anchor="ctr"/>
                    </a:tc>
                    <a:extLst>
                      <a:ext uri="{0D108BD9-81ED-4DB2-BD59-A6C34878D82A}">
                        <a16:rowId xmlns:a16="http://schemas.microsoft.com/office/drawing/2014/main" val="4058312812"/>
                      </a:ext>
                    </a:extLst>
                  </a:tr>
                  <a:tr h="469028">
                    <a:tc>
                      <a:txBody>
                        <a:bodyPr/>
                        <a:lstStyle/>
                        <a:p>
                          <a:pPr algn="ctr"/>
                          <a:r>
                            <a:rPr lang="en-US" sz="1400"/>
                            <a:t>Tabu’s Solution</a:t>
                          </a:r>
                        </a:p>
                      </a:txBody>
                      <a:tcPr/>
                    </a:tc>
                    <a:tc>
                      <a:txBody>
                        <a:bodyPr/>
                        <a:lstStyle/>
                        <a:p>
                          <a:pPr algn="ctr"/>
                          <a:r>
                            <a:rPr lang="vi-VN" sz="1400"/>
                            <a:t>12</a:t>
                          </a:r>
                          <a:endParaRPr lang="en-US" sz="1400"/>
                        </a:p>
                      </a:txBody>
                      <a:tcPr anchor="ctr"/>
                    </a:tc>
                    <a:tc>
                      <a:txBody>
                        <a:bodyPr/>
                        <a:lstStyle/>
                        <a:p>
                          <a:pPr algn="ctr"/>
                          <a:r>
                            <a:rPr lang="vi-VN" sz="1400"/>
                            <a:t>37</a:t>
                          </a:r>
                        </a:p>
                      </a:txBody>
                      <a:tcPr anchor="ctr"/>
                    </a:tc>
                    <a:tc>
                      <a:txBody>
                        <a:bodyPr/>
                        <a:lstStyle/>
                        <a:p>
                          <a:pPr algn="ctr"/>
                          <a:r>
                            <a:rPr lang="vi-VN" sz="1400"/>
                            <a:t>69</a:t>
                          </a:r>
                        </a:p>
                      </a:txBody>
                      <a:tcPr anchor="ctr"/>
                    </a:tc>
                    <a:tc>
                      <a:txBody>
                        <a:bodyPr/>
                        <a:lstStyle/>
                        <a:p>
                          <a:pPr algn="ctr"/>
                          <a:r>
                            <a:rPr lang="en-US" sz="1400"/>
                            <a:t>141</a:t>
                          </a:r>
                          <a:endParaRPr lang="vi-VN" sz="1400"/>
                        </a:p>
                      </a:txBody>
                      <a:tcPr anchor="ctr"/>
                    </a:tc>
                    <a:tc>
                      <a:txBody>
                        <a:bodyPr/>
                        <a:lstStyle/>
                        <a:p>
                          <a:pPr algn="ctr"/>
                          <a:r>
                            <a:rPr lang="vi-VN" sz="1400"/>
                            <a:t>167</a:t>
                          </a:r>
                        </a:p>
                      </a:txBody>
                      <a:tcPr anchor="ctr"/>
                    </a:tc>
                    <a:tc>
                      <a:txBody>
                        <a:bodyPr/>
                        <a:lstStyle/>
                        <a:p>
                          <a:pPr algn="ctr"/>
                          <a:r>
                            <a:rPr lang="vi-VN" sz="1400"/>
                            <a:t>163</a:t>
                          </a:r>
                        </a:p>
                      </a:txBody>
                      <a:tcPr anchor="ctr"/>
                    </a:tc>
                    <a:tc>
                      <a:txBody>
                        <a:bodyPr/>
                        <a:lstStyle/>
                        <a:p>
                          <a:pPr algn="ctr"/>
                          <a:r>
                            <a:rPr lang="en-US" sz="1400"/>
                            <a:t>199</a:t>
                          </a:r>
                        </a:p>
                      </a:txBody>
                      <a:tcPr anchor="ctr"/>
                    </a:tc>
                    <a:tc>
                      <a:txBody>
                        <a:bodyPr/>
                        <a:lstStyle/>
                        <a:p>
                          <a:pPr algn="ctr"/>
                          <a:r>
                            <a:rPr lang="en-US" sz="1400"/>
                            <a:t>227</a:t>
                          </a:r>
                        </a:p>
                      </a:txBody>
                      <a:tcPr anchor="ctr"/>
                    </a:tc>
                    <a:tc>
                      <a:txBody>
                        <a:bodyPr/>
                        <a:lstStyle/>
                        <a:p>
                          <a:pPr algn="ctr"/>
                          <a:r>
                            <a:rPr lang="en-US" sz="1400"/>
                            <a:t>281</a:t>
                          </a:r>
                        </a:p>
                      </a:txBody>
                      <a:tcPr anchor="ctr"/>
                    </a:tc>
                    <a:tc>
                      <a:txBody>
                        <a:bodyPr/>
                        <a:lstStyle/>
                        <a:p>
                          <a:pPr algn="ctr"/>
                          <a:r>
                            <a:rPr lang="en-US" sz="1400"/>
                            <a:t>318</a:t>
                          </a:r>
                        </a:p>
                      </a:txBody>
                      <a:tcPr anchor="ctr"/>
                    </a:tc>
                    <a:extLst>
                      <a:ext uri="{0D108BD9-81ED-4DB2-BD59-A6C34878D82A}">
                        <a16:rowId xmlns:a16="http://schemas.microsoft.com/office/drawing/2014/main" val="3451534408"/>
                      </a:ext>
                    </a:extLst>
                  </a:tr>
                  <a:tr h="518401">
                    <a:tc>
                      <a:txBody>
                        <a:bodyPr/>
                        <a:lstStyle/>
                        <a:p>
                          <a:pPr algn="ctr"/>
                          <a:r>
                            <a:rPr lang="en-US" sz="1400"/>
                            <a:t>Tabu’s </a:t>
                          </a:r>
                          <a:r>
                            <a:rPr lang="vi-VN" sz="1400"/>
                            <a:t>Time(s)</a:t>
                          </a:r>
                          <a:endParaRPr lang="en-US" sz="1400"/>
                        </a:p>
                      </a:txBody>
                      <a:tcPr/>
                    </a:tc>
                    <a:tc>
                      <a:txBody>
                        <a:bodyPr/>
                        <a:lstStyle/>
                        <a:p>
                          <a:pPr algn="ctr"/>
                          <a:r>
                            <a:rPr lang="vi-VN" sz="1400"/>
                            <a:t>0.</a:t>
                          </a:r>
                          <a:r>
                            <a:rPr lang="en-US" sz="1400"/>
                            <a:t>1</a:t>
                          </a:r>
                          <a:r>
                            <a:rPr lang="vi-VN" sz="1400"/>
                            <a:t>2</a:t>
                          </a:r>
                          <a:r>
                            <a:rPr lang="en-US" sz="1400"/>
                            <a:t>1</a:t>
                          </a:r>
                          <a:endParaRPr lang="vi-VN" sz="1400"/>
                        </a:p>
                      </a:txBody>
                      <a:tcPr anchor="ctr"/>
                    </a:tc>
                    <a:tc>
                      <a:txBody>
                        <a:bodyPr/>
                        <a:lstStyle/>
                        <a:p>
                          <a:pPr algn="ctr"/>
                          <a:r>
                            <a:rPr lang="en-US" sz="1400"/>
                            <a:t>1.636</a:t>
                          </a:r>
                        </a:p>
                      </a:txBody>
                      <a:tcPr anchor="ctr"/>
                    </a:tc>
                    <a:tc>
                      <a:txBody>
                        <a:bodyPr/>
                        <a:lstStyle/>
                        <a:p>
                          <a:pPr lvl="0" algn="ctr">
                            <a:buNone/>
                          </a:pPr>
                          <a:r>
                            <a:rPr lang="en-US" sz="1400" b="0" i="0" u="none" strike="noStrike" noProof="0">
                              <a:latin typeface="+mn-lt"/>
                            </a:rPr>
                            <a:t>7.627</a:t>
                          </a:r>
                          <a:endParaRPr lang="en-US" sz="1400"/>
                        </a:p>
                      </a:txBody>
                      <a:tcPr anchor="ctr"/>
                    </a:tc>
                    <a:tc>
                      <a:txBody>
                        <a:bodyPr/>
                        <a:lstStyle/>
                        <a:p>
                          <a:pPr algn="ctr"/>
                          <a:r>
                            <a:rPr lang="en-US" sz="1400"/>
                            <a:t>100.96</a:t>
                          </a:r>
                        </a:p>
                      </a:txBody>
                      <a:tcPr anchor="ctr"/>
                    </a:tc>
                    <a:tc>
                      <a:txBody>
                        <a:bodyPr/>
                        <a:lstStyle/>
                        <a:p>
                          <a:pPr algn="ctr"/>
                          <a:r>
                            <a:rPr lang="en-US" sz="1400"/>
                            <a:t>43.</a:t>
                          </a:r>
                          <a:r>
                            <a:rPr lang="vi-VN" sz="1400"/>
                            <a:t>785</a:t>
                          </a:r>
                        </a:p>
                      </a:txBody>
                      <a:tcPr anchor="ctr"/>
                    </a:tc>
                    <a:tc>
                      <a:txBody>
                        <a:bodyPr/>
                        <a:lstStyle/>
                        <a:p>
                          <a:pPr lvl="0" algn="ctr">
                            <a:buNone/>
                          </a:pPr>
                          <a:r>
                            <a:rPr lang="en-US" sz="1400" b="0" i="0" u="none" strike="noStrike" noProof="0">
                              <a:latin typeface="+mn-lt"/>
                            </a:rPr>
                            <a:t>128.43</a:t>
                          </a:r>
                          <a:endParaRPr lang="en-US" sz="1400" b="0" i="0" u="none" strike="noStrike" noProof="0">
                            <a:latin typeface="Arial"/>
                          </a:endParaRPr>
                        </a:p>
                      </a:txBody>
                      <a:tcPr anchor="ctr"/>
                    </a:tc>
                    <a:tc>
                      <a:txBody>
                        <a:bodyPr/>
                        <a:lstStyle/>
                        <a:p>
                          <a:pPr lvl="0" algn="ctr">
                            <a:buNone/>
                          </a:pPr>
                          <a:r>
                            <a:rPr lang="en-US" sz="1400" b="0" i="0" u="none" strike="noStrike" noProof="0">
                              <a:latin typeface="+mn-lt"/>
                            </a:rPr>
                            <a:t>157.27</a:t>
                          </a:r>
                          <a:endParaRPr lang="en-US" sz="1400" b="0" i="0" u="none" strike="noStrike" noProof="0">
                            <a:latin typeface="Arial"/>
                          </a:endParaRPr>
                        </a:p>
                      </a:txBody>
                      <a:tcPr anchor="ctr"/>
                    </a:tc>
                    <a:tc>
                      <a:txBody>
                        <a:bodyPr/>
                        <a:lstStyle/>
                        <a:p>
                          <a:pPr algn="ctr"/>
                          <a:r>
                            <a:rPr lang="en-US" sz="1400"/>
                            <a:t>32.64</a:t>
                          </a:r>
                        </a:p>
                      </a:txBody>
                      <a:tcPr anchor="ctr"/>
                    </a:tc>
                    <a:tc>
                      <a:txBody>
                        <a:bodyPr/>
                        <a:lstStyle/>
                        <a:p>
                          <a:pPr algn="ctr"/>
                          <a:r>
                            <a:rPr lang="en-US" sz="1400"/>
                            <a:t>155.58</a:t>
                          </a:r>
                          <a:endParaRPr lang="vi-VN" sz="1400"/>
                        </a:p>
                      </a:txBody>
                      <a:tcPr anchor="ctr"/>
                    </a:tc>
                    <a:tc>
                      <a:txBody>
                        <a:bodyPr/>
                        <a:lstStyle/>
                        <a:p>
                          <a:pPr lvl="0" algn="ctr">
                            <a:buNone/>
                          </a:pPr>
                          <a:r>
                            <a:rPr lang="en-US" sz="1400" b="0" i="0" u="none" strike="noStrike" noProof="0">
                              <a:latin typeface="+mn-lt"/>
                            </a:rPr>
                            <a:t>144.60</a:t>
                          </a:r>
                          <a:endParaRPr lang="en-US" sz="1400" b="0" i="0" u="none" strike="noStrike" noProof="0">
                            <a:latin typeface="Arial"/>
                          </a:endParaRPr>
                        </a:p>
                      </a:txBody>
                      <a:tcPr anchor="ctr"/>
                    </a:tc>
                    <a:extLst>
                      <a:ext uri="{0D108BD9-81ED-4DB2-BD59-A6C34878D82A}">
                        <a16:rowId xmlns:a16="http://schemas.microsoft.com/office/drawing/2014/main" val="3017289809"/>
                      </a:ext>
                    </a:extLst>
                  </a:tr>
                </a:tbl>
              </a:graphicData>
            </a:graphic>
          </p:graphicFrame>
        </mc:Choice>
        <mc:Fallback xmlns="">
          <p:graphicFrame>
            <p:nvGraphicFramePr>
              <p:cNvPr id="7" name="Table 6">
                <a:extLst>
                  <a:ext uri="{FF2B5EF4-FFF2-40B4-BE49-F238E27FC236}">
                    <a16:creationId xmlns:a16="http://schemas.microsoft.com/office/drawing/2014/main" id="{BA7E69C1-15D5-4C31-8D06-D231086D1BD7}"/>
                  </a:ext>
                </a:extLst>
              </p:cNvPr>
              <p:cNvGraphicFramePr>
                <a:graphicFrameLocks noGrp="1"/>
              </p:cNvGraphicFramePr>
              <p:nvPr>
                <p:extLst>
                  <p:ext uri="{D42A27DB-BD31-4B8C-83A1-F6EECF244321}">
                    <p14:modId xmlns:p14="http://schemas.microsoft.com/office/powerpoint/2010/main" val="1870231551"/>
                  </p:ext>
                </p:extLst>
              </p:nvPr>
            </p:nvGraphicFramePr>
            <p:xfrm>
              <a:off x="2447185" y="1316101"/>
              <a:ext cx="10222993" cy="5906537"/>
            </p:xfrm>
            <a:graphic>
              <a:graphicData uri="http://schemas.openxmlformats.org/drawingml/2006/table">
                <a:tbl>
                  <a:tblPr firstRow="1" bandRow="1">
                    <a:tableStyleId>{5C22544A-7EE6-4342-B048-85BDC9FD1C3A}</a:tableStyleId>
                  </a:tblPr>
                  <a:tblGrid>
                    <a:gridCol w="1090991">
                      <a:extLst>
                        <a:ext uri="{9D8B030D-6E8A-4147-A177-3AD203B41FA5}">
                          <a16:colId xmlns:a16="http://schemas.microsoft.com/office/drawing/2014/main" val="3827264947"/>
                        </a:ext>
                      </a:extLst>
                    </a:gridCol>
                    <a:gridCol w="868138">
                      <a:extLst>
                        <a:ext uri="{9D8B030D-6E8A-4147-A177-3AD203B41FA5}">
                          <a16:colId xmlns:a16="http://schemas.microsoft.com/office/drawing/2014/main" val="3558701944"/>
                        </a:ext>
                      </a:extLst>
                    </a:gridCol>
                    <a:gridCol w="915910">
                      <a:extLst>
                        <a:ext uri="{9D8B030D-6E8A-4147-A177-3AD203B41FA5}">
                          <a16:colId xmlns:a16="http://schemas.microsoft.com/office/drawing/2014/main" val="1824089636"/>
                        </a:ext>
                      </a:extLst>
                    </a:gridCol>
                    <a:gridCol w="896761">
                      <a:extLst>
                        <a:ext uri="{9D8B030D-6E8A-4147-A177-3AD203B41FA5}">
                          <a16:colId xmlns:a16="http://schemas.microsoft.com/office/drawing/2014/main" val="3485910320"/>
                        </a:ext>
                      </a:extLst>
                    </a:gridCol>
                    <a:gridCol w="896761">
                      <a:extLst>
                        <a:ext uri="{9D8B030D-6E8A-4147-A177-3AD203B41FA5}">
                          <a16:colId xmlns:a16="http://schemas.microsoft.com/office/drawing/2014/main" val="1917504675"/>
                        </a:ext>
                      </a:extLst>
                    </a:gridCol>
                    <a:gridCol w="915591">
                      <a:extLst>
                        <a:ext uri="{9D8B030D-6E8A-4147-A177-3AD203B41FA5}">
                          <a16:colId xmlns:a16="http://schemas.microsoft.com/office/drawing/2014/main" val="2613104833"/>
                        </a:ext>
                      </a:extLst>
                    </a:gridCol>
                    <a:gridCol w="919852">
                      <a:extLst>
                        <a:ext uri="{9D8B030D-6E8A-4147-A177-3AD203B41FA5}">
                          <a16:colId xmlns:a16="http://schemas.microsoft.com/office/drawing/2014/main" val="101006159"/>
                        </a:ext>
                      </a:extLst>
                    </a:gridCol>
                    <a:gridCol w="947727">
                      <a:extLst>
                        <a:ext uri="{9D8B030D-6E8A-4147-A177-3AD203B41FA5}">
                          <a16:colId xmlns:a16="http://schemas.microsoft.com/office/drawing/2014/main" val="3736297335"/>
                        </a:ext>
                      </a:extLst>
                    </a:gridCol>
                    <a:gridCol w="891901">
                      <a:extLst>
                        <a:ext uri="{9D8B030D-6E8A-4147-A177-3AD203B41FA5}">
                          <a16:colId xmlns:a16="http://schemas.microsoft.com/office/drawing/2014/main" val="3067174086"/>
                        </a:ext>
                      </a:extLst>
                    </a:gridCol>
                    <a:gridCol w="953299">
                      <a:extLst>
                        <a:ext uri="{9D8B030D-6E8A-4147-A177-3AD203B41FA5}">
                          <a16:colId xmlns:a16="http://schemas.microsoft.com/office/drawing/2014/main" val="2187182033"/>
                        </a:ext>
                      </a:extLst>
                    </a:gridCol>
                    <a:gridCol w="926062">
                      <a:extLst>
                        <a:ext uri="{9D8B030D-6E8A-4147-A177-3AD203B41FA5}">
                          <a16:colId xmlns:a16="http://schemas.microsoft.com/office/drawing/2014/main" val="2298615788"/>
                        </a:ext>
                      </a:extLst>
                    </a:gridCol>
                  </a:tblGrid>
                  <a:tr h="304800">
                    <a:tc>
                      <a:txBody>
                        <a:bodyPr/>
                        <a:lstStyle/>
                        <a:p>
                          <a:endParaRPr lang="en-US" sz="1400"/>
                        </a:p>
                      </a:txBody>
                      <a:tcPr/>
                    </a:tc>
                    <a:tc>
                      <a:txBody>
                        <a:bodyPr/>
                        <a:lstStyle/>
                        <a:p>
                          <a:r>
                            <a:rPr lang="vi-VN" sz="1400"/>
                            <a:t>Test 1</a:t>
                          </a:r>
                          <a:endParaRPr lang="en-US" sz="1400"/>
                        </a:p>
                      </a:txBody>
                      <a:tcPr/>
                    </a:tc>
                    <a:tc>
                      <a:txBody>
                        <a:bodyPr/>
                        <a:lstStyle/>
                        <a:p>
                          <a:r>
                            <a:rPr lang="vi-VN" sz="1400"/>
                            <a:t>Test 2</a:t>
                          </a:r>
                          <a:endParaRPr lang="en-US" sz="1400"/>
                        </a:p>
                      </a:txBody>
                      <a:tcPr/>
                    </a:tc>
                    <a:tc>
                      <a:txBody>
                        <a:bodyPr/>
                        <a:lstStyle/>
                        <a:p>
                          <a:r>
                            <a:rPr lang="vi-VN" sz="1400"/>
                            <a:t>Test 3</a:t>
                          </a:r>
                          <a:endParaRPr lang="en-US" sz="1400"/>
                        </a:p>
                      </a:txBody>
                      <a:tcPr/>
                    </a:tc>
                    <a:tc>
                      <a:txBody>
                        <a:bodyPr/>
                        <a:lstStyle/>
                        <a:p>
                          <a:r>
                            <a:rPr lang="vi-VN" sz="1400"/>
                            <a:t>Test 4</a:t>
                          </a:r>
                          <a:endParaRPr lang="en-US" sz="1400"/>
                        </a:p>
                      </a:txBody>
                      <a:tcPr/>
                    </a:tc>
                    <a:tc>
                      <a:txBody>
                        <a:bodyPr/>
                        <a:lstStyle/>
                        <a:p>
                          <a:r>
                            <a:rPr lang="vi-VN" sz="1400"/>
                            <a:t>Test 5</a:t>
                          </a:r>
                          <a:endParaRPr lang="en-US" sz="1400"/>
                        </a:p>
                      </a:txBody>
                      <a:tcPr/>
                    </a:tc>
                    <a:tc>
                      <a:txBody>
                        <a:bodyPr/>
                        <a:lstStyle/>
                        <a:p>
                          <a:r>
                            <a:rPr lang="vi-VN" sz="1400"/>
                            <a:t>Test 6</a:t>
                          </a:r>
                          <a:endParaRPr lang="en-US" sz="1400"/>
                        </a:p>
                      </a:txBody>
                      <a:tcPr/>
                    </a:tc>
                    <a:tc>
                      <a:txBody>
                        <a:bodyPr/>
                        <a:lstStyle/>
                        <a:p>
                          <a:r>
                            <a:rPr lang="vi-VN" sz="1400"/>
                            <a:t>Test 7</a:t>
                          </a:r>
                          <a:endParaRPr lang="en-US" sz="1400"/>
                        </a:p>
                      </a:txBody>
                      <a:tcPr/>
                    </a:tc>
                    <a:tc>
                      <a:txBody>
                        <a:bodyPr/>
                        <a:lstStyle/>
                        <a:p>
                          <a:r>
                            <a:rPr lang="vi-VN" sz="1400"/>
                            <a:t>Test 8</a:t>
                          </a:r>
                          <a:endParaRPr lang="en-US" sz="1400"/>
                        </a:p>
                      </a:txBody>
                      <a:tcPr/>
                    </a:tc>
                    <a:tc>
                      <a:txBody>
                        <a:bodyPr/>
                        <a:lstStyle/>
                        <a:p>
                          <a:r>
                            <a:rPr lang="vi-VN" sz="1400"/>
                            <a:t>Test 9</a:t>
                          </a:r>
                          <a:endParaRPr lang="en-US" sz="1400"/>
                        </a:p>
                      </a:txBody>
                      <a:tcPr/>
                    </a:tc>
                    <a:tc>
                      <a:txBody>
                        <a:bodyPr/>
                        <a:lstStyle/>
                        <a:p>
                          <a:r>
                            <a:rPr lang="vi-VN" sz="1400"/>
                            <a:t>Test 10</a:t>
                          </a:r>
                          <a:endParaRPr lang="en-US" sz="1400"/>
                        </a:p>
                      </a:txBody>
                      <a:tcPr/>
                    </a:tc>
                    <a:extLst>
                      <a:ext uri="{0D108BD9-81ED-4DB2-BD59-A6C34878D82A}">
                        <a16:rowId xmlns:a16="http://schemas.microsoft.com/office/drawing/2014/main" val="827750825"/>
                      </a:ext>
                    </a:extLst>
                  </a:tr>
                  <a:tr h="518160">
                    <a:tc>
                      <a:txBody>
                        <a:bodyPr/>
                        <a:lstStyle/>
                        <a:p>
                          <a:r>
                            <a:rPr lang="en-US" sz="1400" b="1">
                              <a:solidFill>
                                <a:schemeClr val="tx1"/>
                              </a:solidFill>
                            </a:rPr>
                            <a:t>Jury’s solution</a:t>
                          </a:r>
                        </a:p>
                      </a:txBody>
                      <a:tcPr>
                        <a:solidFill>
                          <a:srgbClr val="FFC000"/>
                        </a:solidFill>
                      </a:tcPr>
                    </a:tc>
                    <a:tc>
                      <a:txBody>
                        <a:bodyPr/>
                        <a:lstStyle/>
                        <a:p>
                          <a:r>
                            <a:rPr lang="en-US" sz="1400" b="1">
                              <a:solidFill>
                                <a:schemeClr val="tx1"/>
                              </a:solidFill>
                            </a:rPr>
                            <a:t>12</a:t>
                          </a:r>
                        </a:p>
                      </a:txBody>
                      <a:tcPr anchor="ctr">
                        <a:solidFill>
                          <a:srgbClr val="FFC000"/>
                        </a:solidFill>
                      </a:tcPr>
                    </a:tc>
                    <a:tc>
                      <a:txBody>
                        <a:bodyPr/>
                        <a:lstStyle/>
                        <a:p>
                          <a:r>
                            <a:rPr lang="vi-VN" sz="1400" b="1">
                              <a:solidFill>
                                <a:schemeClr val="tx1"/>
                              </a:solidFill>
                            </a:rPr>
                            <a:t>3</a:t>
                          </a:r>
                          <a:r>
                            <a:rPr lang="en-US" sz="1400" b="1">
                              <a:solidFill>
                                <a:schemeClr val="tx1"/>
                              </a:solidFill>
                            </a:rPr>
                            <a:t>7</a:t>
                          </a:r>
                          <a:endParaRPr lang="vi-VN" sz="1400" b="1">
                            <a:solidFill>
                              <a:schemeClr val="tx1"/>
                            </a:solidFill>
                          </a:endParaRPr>
                        </a:p>
                      </a:txBody>
                      <a:tcPr anchor="ctr">
                        <a:solidFill>
                          <a:srgbClr val="FFC000"/>
                        </a:solidFill>
                      </a:tcPr>
                    </a:tc>
                    <a:tc>
                      <a:txBody>
                        <a:bodyPr/>
                        <a:lstStyle/>
                        <a:p>
                          <a:r>
                            <a:rPr lang="en-US" sz="1400" b="1">
                              <a:solidFill>
                                <a:schemeClr val="tx1"/>
                              </a:solidFill>
                            </a:rPr>
                            <a:t>69</a:t>
                          </a:r>
                          <a:endParaRPr lang="vi-VN" sz="1400" b="1">
                            <a:solidFill>
                              <a:schemeClr val="tx1"/>
                            </a:solidFill>
                          </a:endParaRPr>
                        </a:p>
                      </a:txBody>
                      <a:tcPr anchor="ctr">
                        <a:solidFill>
                          <a:srgbClr val="FFC000"/>
                        </a:solidFill>
                      </a:tcPr>
                    </a:tc>
                    <a:tc>
                      <a:txBody>
                        <a:bodyPr/>
                        <a:lstStyle/>
                        <a:p>
                          <a:r>
                            <a:rPr lang="en-US" sz="1400" b="1">
                              <a:solidFill>
                                <a:schemeClr val="tx1"/>
                              </a:solidFill>
                            </a:rPr>
                            <a:t>145</a:t>
                          </a:r>
                          <a:endParaRPr lang="vi-VN" sz="1400" b="1">
                            <a:solidFill>
                              <a:schemeClr val="tx1"/>
                            </a:solidFill>
                          </a:endParaRPr>
                        </a:p>
                      </a:txBody>
                      <a:tcPr anchor="ctr">
                        <a:solidFill>
                          <a:srgbClr val="FFC000"/>
                        </a:solidFill>
                      </a:tcPr>
                    </a:tc>
                    <a:tc>
                      <a:txBody>
                        <a:bodyPr/>
                        <a:lstStyle/>
                        <a:p>
                          <a:r>
                            <a:rPr lang="en-US" sz="1400" b="1">
                              <a:solidFill>
                                <a:schemeClr val="tx1"/>
                              </a:solidFill>
                            </a:rPr>
                            <a:t>167</a:t>
                          </a:r>
                          <a:endParaRPr lang="vi-VN" sz="1400" b="1">
                            <a:solidFill>
                              <a:schemeClr val="tx1"/>
                            </a:solidFill>
                          </a:endParaRPr>
                        </a:p>
                      </a:txBody>
                      <a:tcPr anchor="ctr">
                        <a:solidFill>
                          <a:srgbClr val="FFC000"/>
                        </a:solidFill>
                      </a:tcPr>
                    </a:tc>
                    <a:tc>
                      <a:txBody>
                        <a:bodyPr/>
                        <a:lstStyle/>
                        <a:p>
                          <a:r>
                            <a:rPr lang="en-US" sz="1400" b="1">
                              <a:solidFill>
                                <a:schemeClr val="tx1"/>
                              </a:solidFill>
                            </a:rPr>
                            <a:t>168</a:t>
                          </a:r>
                          <a:endParaRPr lang="vi-VN" sz="1400" b="1">
                            <a:solidFill>
                              <a:schemeClr val="tx1"/>
                            </a:solidFill>
                          </a:endParaRPr>
                        </a:p>
                      </a:txBody>
                      <a:tcPr anchor="ctr">
                        <a:solidFill>
                          <a:srgbClr val="FFC000"/>
                        </a:solidFill>
                      </a:tcPr>
                    </a:tc>
                    <a:tc>
                      <a:txBody>
                        <a:bodyPr/>
                        <a:lstStyle/>
                        <a:p>
                          <a:r>
                            <a:rPr lang="en-US" sz="1400" b="1">
                              <a:solidFill>
                                <a:schemeClr val="tx1"/>
                              </a:solidFill>
                            </a:rPr>
                            <a:t>200</a:t>
                          </a:r>
                        </a:p>
                      </a:txBody>
                      <a:tcPr anchor="ctr">
                        <a:solidFill>
                          <a:srgbClr val="FFC000"/>
                        </a:solidFill>
                      </a:tcPr>
                    </a:tc>
                    <a:tc>
                      <a:txBody>
                        <a:bodyPr/>
                        <a:lstStyle/>
                        <a:p>
                          <a:r>
                            <a:rPr lang="en-US" sz="1400" b="1">
                              <a:solidFill>
                                <a:schemeClr val="tx1"/>
                              </a:solidFill>
                            </a:rPr>
                            <a:t>227</a:t>
                          </a:r>
                        </a:p>
                      </a:txBody>
                      <a:tcPr anchor="ctr">
                        <a:solidFill>
                          <a:srgbClr val="FFC000"/>
                        </a:solidFill>
                      </a:tcPr>
                    </a:tc>
                    <a:tc>
                      <a:txBody>
                        <a:bodyPr/>
                        <a:lstStyle/>
                        <a:p>
                          <a:r>
                            <a:rPr lang="vi-VN" sz="1400" b="1">
                              <a:solidFill>
                                <a:schemeClr val="tx1"/>
                              </a:solidFill>
                            </a:rPr>
                            <a:t>28</a:t>
                          </a:r>
                          <a:r>
                            <a:rPr lang="en-US" sz="1400" b="1">
                              <a:solidFill>
                                <a:schemeClr val="tx1"/>
                              </a:solidFill>
                            </a:rPr>
                            <a:t>3</a:t>
                          </a:r>
                        </a:p>
                      </a:txBody>
                      <a:tcPr anchor="ctr">
                        <a:solidFill>
                          <a:srgbClr val="FFC000"/>
                        </a:solidFill>
                      </a:tcPr>
                    </a:tc>
                    <a:tc>
                      <a:txBody>
                        <a:bodyPr/>
                        <a:lstStyle/>
                        <a:p>
                          <a:r>
                            <a:rPr lang="en-US" sz="1400" b="1">
                              <a:solidFill>
                                <a:schemeClr val="tx1"/>
                              </a:solidFill>
                            </a:rPr>
                            <a:t>318</a:t>
                          </a:r>
                          <a:endParaRPr lang="vi-VN" sz="1400" b="1">
                            <a:solidFill>
                              <a:schemeClr val="tx1"/>
                            </a:solidFill>
                          </a:endParaRPr>
                        </a:p>
                      </a:txBody>
                      <a:tcPr anchor="ctr">
                        <a:solidFill>
                          <a:srgbClr val="FFC000"/>
                        </a:solidFill>
                      </a:tcPr>
                    </a:tc>
                    <a:extLst>
                      <a:ext uri="{0D108BD9-81ED-4DB2-BD59-A6C34878D82A}">
                        <a16:rowId xmlns:a16="http://schemas.microsoft.com/office/drawing/2014/main" val="363041113"/>
                      </a:ext>
                    </a:extLst>
                  </a:tr>
                  <a:tr h="469028">
                    <a:tc>
                      <a:txBody>
                        <a:bodyPr/>
                        <a:lstStyle/>
                        <a:p>
                          <a:pPr algn="ctr"/>
                          <a:r>
                            <a:rPr lang="vi-VN" sz="1400"/>
                            <a:t>Quay lui</a:t>
                          </a:r>
                          <a:endParaRPr lang="en-US" sz="1400"/>
                        </a:p>
                      </a:txBody>
                      <a:tcPr/>
                    </a:tc>
                    <a:tc>
                      <a:txBody>
                        <a:bodyPr/>
                        <a:lstStyle/>
                        <a:p>
                          <a:pPr algn="ctr"/>
                          <a:r>
                            <a:rPr lang="en-US" sz="1400"/>
                            <a:t>12</a:t>
                          </a:r>
                        </a:p>
                      </a:txBody>
                      <a:tcPr/>
                    </a:tc>
                    <a:tc>
                      <a:txBody>
                        <a:bodyPr/>
                        <a:lstStyle/>
                        <a:p>
                          <a:pPr algn="ctr"/>
                          <a:r>
                            <a:rPr lang="vi-VN" sz="1400"/>
                            <a:t>3</a:t>
                          </a:r>
                          <a:r>
                            <a:rPr lang="en-US" sz="1400"/>
                            <a:t>7</a:t>
                          </a:r>
                          <a:endParaRPr lang="vi-VN" sz="1400"/>
                        </a:p>
                      </a:txBody>
                      <a:tcPr/>
                    </a:tc>
                    <a:tc>
                      <a:txBody>
                        <a:bodyPr/>
                        <a:lstStyle/>
                        <a:p>
                          <a:pPr algn="ctr"/>
                          <a:r>
                            <a:rPr lang="en-US" sz="1400"/>
                            <a:t>69</a:t>
                          </a:r>
                          <a:endParaRPr lang="vi-VN" sz="1400"/>
                        </a:p>
                      </a:txBody>
                      <a:tcPr/>
                    </a:tc>
                    <a:tc>
                      <a:txBody>
                        <a:bodyPr/>
                        <a:lstStyle/>
                        <a:p>
                          <a:pPr algn="ctr"/>
                          <a:r>
                            <a:rPr lang="en-US" sz="1400"/>
                            <a:t>###</a:t>
                          </a:r>
                          <a:endParaRPr lang="vi-VN" sz="1400"/>
                        </a:p>
                      </a:txBody>
                      <a:tcPr/>
                    </a:tc>
                    <a:tc>
                      <a:txBody>
                        <a:bodyPr/>
                        <a:lstStyle/>
                        <a:p>
                          <a:pPr algn="ctr"/>
                          <a:r>
                            <a:rPr lang="en-US" sz="1400"/>
                            <a:t>167</a:t>
                          </a:r>
                          <a:endParaRPr lang="vi-VN" sz="1400"/>
                        </a:p>
                      </a:txBody>
                      <a:tcPr/>
                    </a:tc>
                    <a:tc>
                      <a:txBody>
                        <a:bodyPr/>
                        <a:lstStyle/>
                        <a:p>
                          <a:pPr algn="ctr"/>
                          <a:r>
                            <a:rPr lang="en-US" sz="1400"/>
                            <a:t>###</a:t>
                          </a:r>
                          <a:endParaRPr lang="vi-VN" sz="1400"/>
                        </a:p>
                      </a:txBody>
                      <a:tcPr/>
                    </a:tc>
                    <a:tc>
                      <a:txBody>
                        <a:bodyPr/>
                        <a:lstStyle/>
                        <a:p>
                          <a:pPr algn="ctr"/>
                          <a:r>
                            <a:rPr lang="en-US" sz="1400"/>
                            <a:t>###</a:t>
                          </a:r>
                        </a:p>
                      </a:txBody>
                      <a:tcPr/>
                    </a:tc>
                    <a:tc>
                      <a:txBody>
                        <a:bodyPr/>
                        <a:lstStyle/>
                        <a:p>
                          <a:pPr algn="ctr"/>
                          <a:r>
                            <a:rPr lang="en-US" sz="1400"/>
                            <a:t>###</a:t>
                          </a:r>
                        </a:p>
                      </a:txBody>
                      <a:tcPr/>
                    </a:tc>
                    <a:tc>
                      <a:txBody>
                        <a:bodyPr/>
                        <a:lstStyle/>
                        <a:p>
                          <a:pPr algn="ctr"/>
                          <a:r>
                            <a:rPr lang="en-US" sz="1400"/>
                            <a:t>###</a:t>
                          </a:r>
                        </a:p>
                      </a:txBody>
                      <a:tcPr/>
                    </a:tc>
                    <a:tc>
                      <a:txBody>
                        <a:bodyPr/>
                        <a:lstStyle/>
                        <a:p>
                          <a:pPr algn="ctr"/>
                          <a:r>
                            <a:rPr lang="en-US" sz="1400"/>
                            <a:t>###</a:t>
                          </a:r>
                          <a:endParaRPr lang="vi-VN" sz="1400"/>
                        </a:p>
                      </a:txBody>
                      <a:tcPr/>
                    </a:tc>
                    <a:extLst>
                      <a:ext uri="{0D108BD9-81ED-4DB2-BD59-A6C34878D82A}">
                        <a16:rowId xmlns:a16="http://schemas.microsoft.com/office/drawing/2014/main" val="693424919"/>
                      </a:ext>
                    </a:extLst>
                  </a:tr>
                  <a:tr h="469028">
                    <a:tc>
                      <a:txBody>
                        <a:bodyPr/>
                        <a:lstStyle/>
                        <a:p>
                          <a:pPr algn="ctr"/>
                          <a:r>
                            <a:rPr lang="vi-VN" sz="1400" err="1"/>
                            <a:t>Time</a:t>
                          </a:r>
                          <a:r>
                            <a:rPr lang="vi-VN" sz="1400"/>
                            <a:t>(s)</a:t>
                          </a:r>
                        </a:p>
                      </a:txBody>
                      <a:tcPr/>
                    </a:tc>
                    <a:tc>
                      <a:txBody>
                        <a:bodyPr/>
                        <a:lstStyle/>
                        <a:p>
                          <a:endParaRPr lang="vi-VN"/>
                        </a:p>
                      </a:txBody>
                      <a:tcPr>
                        <a:blipFill>
                          <a:blip r:embed="rId2"/>
                          <a:stretch>
                            <a:fillRect l="-125874" t="-276623" r="-951049" b="-897403"/>
                          </a:stretch>
                        </a:blipFill>
                      </a:tcPr>
                    </a:tc>
                    <a:tc>
                      <a:txBody>
                        <a:bodyPr/>
                        <a:lstStyle/>
                        <a:p>
                          <a:endParaRPr lang="vi-VN"/>
                        </a:p>
                      </a:txBody>
                      <a:tcPr>
                        <a:blipFill>
                          <a:blip r:embed="rId2"/>
                          <a:stretch>
                            <a:fillRect l="-215333" t="-276623" r="-806667" b="-897403"/>
                          </a:stretch>
                        </a:blipFill>
                      </a:tcPr>
                    </a:tc>
                    <a:tc>
                      <a:txBody>
                        <a:bodyPr/>
                        <a:lstStyle/>
                        <a:p>
                          <a:pPr lvl="0" algn="ctr">
                            <a:buNone/>
                          </a:pPr>
                          <a:r>
                            <a:rPr lang="en-US" sz="1400"/>
                            <a:t>0,036</a:t>
                          </a:r>
                        </a:p>
                      </a:txBody>
                      <a:tcPr/>
                    </a:tc>
                    <a:tc>
                      <a:txBody>
                        <a:bodyPr/>
                        <a:lstStyle/>
                        <a:p>
                          <a:pPr algn="ctr"/>
                          <a:r>
                            <a:rPr lang="en-US" sz="1400"/>
                            <a:t>###</a:t>
                          </a:r>
                        </a:p>
                      </a:txBody>
                      <a:tcPr/>
                    </a:tc>
                    <a:tc>
                      <a:txBody>
                        <a:bodyPr/>
                        <a:lstStyle/>
                        <a:p>
                          <a:pPr algn="ctr"/>
                          <a:r>
                            <a:rPr kumimoji="0" lang="en-US" sz="1400" b="0" i="0" u="none" strike="noStrike" kern="1200" cap="none" spc="0" normalizeH="0" baseline="0" noProof="0">
                              <a:ln>
                                <a:noFill/>
                              </a:ln>
                              <a:solidFill>
                                <a:prstClr val="black"/>
                              </a:solidFill>
                              <a:effectLst/>
                              <a:uLnTx/>
                              <a:uFillTx/>
                              <a:latin typeface="Arial"/>
                            </a:rPr>
                            <a:t>0.089</a:t>
                          </a:r>
                          <a:endParaRPr lang="vi-VN" sz="1400"/>
                        </a:p>
                      </a:txBody>
                      <a:tcPr/>
                    </a:tc>
                    <a:tc>
                      <a:txBody>
                        <a:bodyPr/>
                        <a:lstStyle/>
                        <a:p>
                          <a:pPr lvl="0" algn="ctr">
                            <a:buNone/>
                          </a:pPr>
                          <a:r>
                            <a:rPr kumimoji="0" lang="en-US" sz="1400" b="0" i="0" u="none" strike="noStrike" kern="1200" cap="none" spc="0" normalizeH="0" baseline="0" noProof="0">
                              <a:ln>
                                <a:noFill/>
                              </a:ln>
                              <a:solidFill>
                                <a:prstClr val="black"/>
                              </a:solidFill>
                              <a:effectLst/>
                              <a:uLnTx/>
                              <a:uFillTx/>
                              <a:latin typeface="Arial"/>
                            </a:rPr>
                            <a:t>###</a:t>
                          </a:r>
                          <a:endParaRPr lang="en-US" sz="1400" b="0" i="0" u="none" strike="noStrike" noProof="0">
                            <a:latin typeface="Arial"/>
                          </a:endParaRPr>
                        </a:p>
                      </a:txBody>
                      <a:tcPr/>
                    </a:tc>
                    <a:tc>
                      <a:txBody>
                        <a:bodyPr/>
                        <a:lstStyle/>
                        <a:p>
                          <a:pPr lvl="0" algn="ctr">
                            <a:buNone/>
                          </a:pPr>
                          <a:r>
                            <a:rPr kumimoji="0" lang="en-US" sz="1400" b="0" i="0" u="none" strike="noStrike" kern="1200" cap="none" spc="0" normalizeH="0" baseline="0" noProof="0">
                              <a:ln>
                                <a:noFill/>
                              </a:ln>
                              <a:solidFill>
                                <a:prstClr val="black"/>
                              </a:solidFill>
                              <a:effectLst/>
                              <a:uLnTx/>
                              <a:uFillTx/>
                              <a:latin typeface="Arial"/>
                            </a:rPr>
                            <a:t>###</a:t>
                          </a:r>
                          <a:endParaRPr lang="en-US" sz="1400" b="0" i="0" u="none" strike="noStrike" noProof="0">
                            <a:latin typeface="Arial"/>
                          </a:endParaRPr>
                        </a:p>
                      </a:txBody>
                      <a:tcPr/>
                    </a:tc>
                    <a:tc>
                      <a:txBody>
                        <a:bodyPr/>
                        <a:lstStyle/>
                        <a:p>
                          <a:pPr algn="ctr"/>
                          <a:r>
                            <a:rPr kumimoji="0" lang="en-US" sz="1400" b="0" i="0" u="none" strike="noStrike" kern="1200" cap="none" spc="0" normalizeH="0" baseline="0" noProof="0">
                              <a:ln>
                                <a:noFill/>
                              </a:ln>
                              <a:solidFill>
                                <a:prstClr val="black"/>
                              </a:solidFill>
                              <a:effectLst/>
                              <a:uLnTx/>
                              <a:uFillTx/>
                              <a:latin typeface="Arial"/>
                            </a:rPr>
                            <a:t>###</a:t>
                          </a:r>
                          <a:endParaRPr lang="en-US" sz="1400"/>
                        </a:p>
                      </a:txBody>
                      <a:tcPr/>
                    </a:tc>
                    <a:tc>
                      <a:txBody>
                        <a:bodyPr/>
                        <a:lstStyle/>
                        <a:p>
                          <a:pPr algn="ctr"/>
                          <a:r>
                            <a:rPr kumimoji="0" lang="en-US" sz="1400" b="0" i="0" u="none" strike="noStrike" kern="1200" cap="none" spc="0" normalizeH="0" baseline="0" noProof="0">
                              <a:ln>
                                <a:noFill/>
                              </a:ln>
                              <a:solidFill>
                                <a:prstClr val="black"/>
                              </a:solidFill>
                              <a:effectLst/>
                              <a:uLnTx/>
                              <a:uFillTx/>
                              <a:latin typeface="Arial"/>
                            </a:rPr>
                            <a:t>###</a:t>
                          </a:r>
                          <a:endParaRPr lang="vi-VN" sz="1400"/>
                        </a:p>
                      </a:txBody>
                      <a:tcPr/>
                    </a:tc>
                    <a:tc>
                      <a:txBody>
                        <a:bodyPr/>
                        <a:lstStyle/>
                        <a:p>
                          <a:pPr lvl="0" algn="ctr">
                            <a:buNone/>
                          </a:pPr>
                          <a:r>
                            <a:rPr kumimoji="0" lang="en-US" sz="1400" b="0" i="0" u="none" strike="noStrike" kern="1200" cap="none" spc="0" normalizeH="0" baseline="0" noProof="0">
                              <a:ln>
                                <a:noFill/>
                              </a:ln>
                              <a:solidFill>
                                <a:prstClr val="black"/>
                              </a:solidFill>
                              <a:effectLst/>
                              <a:uLnTx/>
                              <a:uFillTx/>
                              <a:latin typeface="Arial"/>
                            </a:rPr>
                            <a:t>###</a:t>
                          </a:r>
                          <a:endParaRPr lang="en-US" sz="1400" b="0" i="0" u="none" strike="noStrike" noProof="0">
                            <a:latin typeface="Arial"/>
                          </a:endParaRPr>
                        </a:p>
                      </a:txBody>
                      <a:tcPr/>
                    </a:tc>
                    <a:extLst>
                      <a:ext uri="{0D108BD9-81ED-4DB2-BD59-A6C34878D82A}">
                        <a16:rowId xmlns:a16="http://schemas.microsoft.com/office/drawing/2014/main" val="3453989921"/>
                      </a:ext>
                    </a:extLst>
                  </a:tr>
                  <a:tr h="518160">
                    <a:tc>
                      <a:txBody>
                        <a:bodyPr/>
                        <a:lstStyle/>
                        <a:p>
                          <a:pPr algn="ctr"/>
                          <a:r>
                            <a:rPr lang="en-US" sz="1400"/>
                            <a:t>CP’s Solution</a:t>
                          </a:r>
                        </a:p>
                      </a:txBody>
                      <a:tcPr/>
                    </a:tc>
                    <a:tc>
                      <a:txBody>
                        <a:bodyPr/>
                        <a:lstStyle/>
                        <a:p>
                          <a:pPr algn="ctr"/>
                          <a:r>
                            <a:rPr lang="vi-VN" sz="1400"/>
                            <a:t>12</a:t>
                          </a:r>
                          <a:endParaRPr lang="en-US" sz="1400"/>
                        </a:p>
                      </a:txBody>
                      <a:tcPr anchor="ctr"/>
                    </a:tc>
                    <a:tc>
                      <a:txBody>
                        <a:bodyPr/>
                        <a:lstStyle/>
                        <a:p>
                          <a:pPr algn="ctr"/>
                          <a:r>
                            <a:rPr lang="vi-VN" sz="1400"/>
                            <a:t>37</a:t>
                          </a:r>
                        </a:p>
                      </a:txBody>
                      <a:tcPr anchor="ctr"/>
                    </a:tc>
                    <a:tc>
                      <a:txBody>
                        <a:bodyPr/>
                        <a:lstStyle/>
                        <a:p>
                          <a:pPr algn="ctr"/>
                          <a:r>
                            <a:rPr lang="vi-VN" sz="1400"/>
                            <a:t>69</a:t>
                          </a:r>
                        </a:p>
                      </a:txBody>
                      <a:tcPr anchor="ctr"/>
                    </a:tc>
                    <a:tc>
                      <a:txBody>
                        <a:bodyPr/>
                        <a:lstStyle/>
                        <a:p>
                          <a:pPr algn="ctr"/>
                          <a:r>
                            <a:rPr lang="en-US" sz="1400"/>
                            <a:t>148</a:t>
                          </a:r>
                          <a:endParaRPr lang="vi-VN" sz="1400"/>
                        </a:p>
                      </a:txBody>
                      <a:tcPr anchor="ctr"/>
                    </a:tc>
                    <a:tc>
                      <a:txBody>
                        <a:bodyPr/>
                        <a:lstStyle/>
                        <a:p>
                          <a:pPr algn="ctr"/>
                          <a:r>
                            <a:rPr lang="en-US" sz="1400"/>
                            <a:t>167</a:t>
                          </a:r>
                          <a:endParaRPr lang="vi-VN" sz="1400"/>
                        </a:p>
                      </a:txBody>
                      <a:tcPr anchor="ctr"/>
                    </a:tc>
                    <a:tc>
                      <a:txBody>
                        <a:bodyPr/>
                        <a:lstStyle/>
                        <a:p>
                          <a:pPr algn="ctr"/>
                          <a:r>
                            <a:rPr lang="en-US" sz="1400"/>
                            <a:t>169</a:t>
                          </a:r>
                          <a:endParaRPr lang="vi-VN" sz="1400"/>
                        </a:p>
                      </a:txBody>
                      <a:tcPr anchor="ctr"/>
                    </a:tc>
                    <a:tc>
                      <a:txBody>
                        <a:bodyPr/>
                        <a:lstStyle/>
                        <a:p>
                          <a:pPr algn="ctr"/>
                          <a:r>
                            <a:rPr lang="en-US" sz="1400"/>
                            <a:t>200</a:t>
                          </a:r>
                        </a:p>
                      </a:txBody>
                      <a:tcPr anchor="ctr"/>
                    </a:tc>
                    <a:tc>
                      <a:txBody>
                        <a:bodyPr/>
                        <a:lstStyle/>
                        <a:p>
                          <a:pPr algn="ctr"/>
                          <a:r>
                            <a:rPr lang="en-US" sz="1400"/>
                            <a:t>227</a:t>
                          </a:r>
                        </a:p>
                      </a:txBody>
                      <a:tcPr anchor="ctr"/>
                    </a:tc>
                    <a:tc>
                      <a:txBody>
                        <a:bodyPr/>
                        <a:lstStyle/>
                        <a:p>
                          <a:pPr algn="ctr"/>
                          <a:r>
                            <a:rPr lang="en-US" sz="1400"/>
                            <a:t>284</a:t>
                          </a:r>
                        </a:p>
                      </a:txBody>
                      <a:tcPr anchor="ctr"/>
                    </a:tc>
                    <a:tc>
                      <a:txBody>
                        <a:bodyPr/>
                        <a:lstStyle/>
                        <a:p>
                          <a:pPr algn="ctr"/>
                          <a:r>
                            <a:rPr lang="en-US" sz="1400"/>
                            <a:t>318</a:t>
                          </a:r>
                        </a:p>
                      </a:txBody>
                      <a:tcPr anchor="ctr"/>
                    </a:tc>
                    <a:extLst>
                      <a:ext uri="{0D108BD9-81ED-4DB2-BD59-A6C34878D82A}">
                        <a16:rowId xmlns:a16="http://schemas.microsoft.com/office/drawing/2014/main" val="30885205"/>
                      </a:ext>
                    </a:extLst>
                  </a:tr>
                  <a:tr h="518160">
                    <a:tc>
                      <a:txBody>
                        <a:bodyPr/>
                        <a:lstStyle/>
                        <a:p>
                          <a:pPr algn="ctr"/>
                          <a:r>
                            <a:rPr lang="en-US" sz="1400"/>
                            <a:t>CP’s </a:t>
                          </a:r>
                          <a:r>
                            <a:rPr lang="vi-VN" sz="1400"/>
                            <a:t>Time(s)</a:t>
                          </a:r>
                          <a:endParaRPr lang="en-US" sz="1400"/>
                        </a:p>
                      </a:txBody>
                      <a:tcPr/>
                    </a:tc>
                    <a:tc>
                      <a:txBody>
                        <a:bodyPr/>
                        <a:lstStyle/>
                        <a:p>
                          <a:pPr algn="ctr"/>
                          <a:r>
                            <a:rPr lang="vi-VN" sz="1400"/>
                            <a:t>0.0</a:t>
                          </a:r>
                          <a:r>
                            <a:rPr lang="en-US" sz="1400"/>
                            <a:t>26</a:t>
                          </a:r>
                          <a:endParaRPr lang="vi-VN" sz="1400"/>
                        </a:p>
                      </a:txBody>
                      <a:tcPr anchor="ctr"/>
                    </a:tc>
                    <a:tc>
                      <a:txBody>
                        <a:bodyPr/>
                        <a:lstStyle/>
                        <a:p>
                          <a:pPr algn="ctr"/>
                          <a:r>
                            <a:rPr lang="en-US" sz="1400"/>
                            <a:t>0.116</a:t>
                          </a:r>
                        </a:p>
                      </a:txBody>
                      <a:tcPr anchor="ctr"/>
                    </a:tc>
                    <a:tc>
                      <a:txBody>
                        <a:bodyPr/>
                        <a:lstStyle/>
                        <a:p>
                          <a:pPr lvl="0" algn="ctr">
                            <a:buNone/>
                          </a:pPr>
                          <a:r>
                            <a:rPr lang="en-US" sz="1400" b="0" i="0" u="none" strike="noStrike" noProof="0">
                              <a:latin typeface="+mn-lt"/>
                            </a:rPr>
                            <a:t>0.178</a:t>
                          </a:r>
                          <a:endParaRPr lang="en-US" sz="1400"/>
                        </a:p>
                      </a:txBody>
                      <a:tcPr anchor="ctr"/>
                    </a:tc>
                    <a:tc>
                      <a:txBody>
                        <a:bodyPr/>
                        <a:lstStyle/>
                        <a:p>
                          <a:pPr algn="ctr"/>
                          <a:r>
                            <a:rPr lang="en-US" sz="1400"/>
                            <a:t>4.226</a:t>
                          </a:r>
                        </a:p>
                      </a:txBody>
                      <a:tcPr anchor="ctr"/>
                    </a:tc>
                    <a:tc>
                      <a:txBody>
                        <a:bodyPr/>
                        <a:lstStyle/>
                        <a:p>
                          <a:pPr algn="ctr"/>
                          <a:r>
                            <a:rPr lang="vi-VN" sz="1400"/>
                            <a:t>1.07</a:t>
                          </a:r>
                          <a:r>
                            <a:rPr lang="en-US" sz="1400"/>
                            <a:t>3</a:t>
                          </a:r>
                          <a:endParaRPr lang="vi-VN" sz="1400"/>
                        </a:p>
                      </a:txBody>
                      <a:tcPr anchor="ctr"/>
                    </a:tc>
                    <a:tc>
                      <a:txBody>
                        <a:bodyPr/>
                        <a:lstStyle/>
                        <a:p>
                          <a:pPr lvl="0" algn="ctr">
                            <a:buNone/>
                          </a:pPr>
                          <a:r>
                            <a:rPr lang="en-US" sz="1400" b="0" i="0" u="none" strike="noStrike" noProof="0">
                              <a:latin typeface="+mn-lt"/>
                            </a:rPr>
                            <a:t>555.36</a:t>
                          </a:r>
                          <a:endParaRPr lang="en-US" sz="1400" b="0" i="0" u="none" strike="noStrike" noProof="0">
                            <a:latin typeface="Arial"/>
                          </a:endParaRPr>
                        </a:p>
                      </a:txBody>
                      <a:tcPr anchor="ctr"/>
                    </a:tc>
                    <a:tc>
                      <a:txBody>
                        <a:bodyPr/>
                        <a:lstStyle/>
                        <a:p>
                          <a:pPr lvl="0" algn="ctr">
                            <a:buNone/>
                          </a:pPr>
                          <a:r>
                            <a:rPr lang="en-US" sz="1400" b="0" i="0" u="none" strike="noStrike" noProof="0">
                              <a:latin typeface="+mn-lt"/>
                            </a:rPr>
                            <a:t>4.650</a:t>
                          </a:r>
                          <a:endParaRPr lang="en-US" sz="1400" b="0" i="0" u="none" strike="noStrike" noProof="0">
                            <a:latin typeface="Arial"/>
                          </a:endParaRPr>
                        </a:p>
                      </a:txBody>
                      <a:tcPr anchor="ctr"/>
                    </a:tc>
                    <a:tc>
                      <a:txBody>
                        <a:bodyPr/>
                        <a:lstStyle/>
                        <a:p>
                          <a:pPr algn="ctr"/>
                          <a:r>
                            <a:rPr lang="en-US" sz="1400"/>
                            <a:t>2.133</a:t>
                          </a:r>
                        </a:p>
                      </a:txBody>
                      <a:tcPr anchor="ctr"/>
                    </a:tc>
                    <a:tc>
                      <a:txBody>
                        <a:bodyPr/>
                        <a:lstStyle/>
                        <a:p>
                          <a:pPr algn="ctr"/>
                          <a:r>
                            <a:rPr lang="en-US" sz="1400"/>
                            <a:t>2528.45</a:t>
                          </a:r>
                          <a:endParaRPr lang="vi-VN" sz="1400"/>
                        </a:p>
                      </a:txBody>
                      <a:tcPr anchor="ctr"/>
                    </a:tc>
                    <a:tc>
                      <a:txBody>
                        <a:bodyPr/>
                        <a:lstStyle/>
                        <a:p>
                          <a:pPr lvl="0" algn="ctr">
                            <a:buNone/>
                          </a:pPr>
                          <a:r>
                            <a:rPr lang="en-US" sz="1400" b="0" i="0" u="none" strike="noStrike" noProof="0">
                              <a:latin typeface="+mn-lt"/>
                            </a:rPr>
                            <a:t>7.190</a:t>
                          </a:r>
                          <a:endParaRPr lang="en-US" sz="1400" b="0" i="0" u="none" strike="noStrike" noProof="0">
                            <a:latin typeface="Arial"/>
                          </a:endParaRPr>
                        </a:p>
                      </a:txBody>
                      <a:tcPr anchor="ctr"/>
                    </a:tc>
                    <a:extLst>
                      <a:ext uri="{0D108BD9-81ED-4DB2-BD59-A6C34878D82A}">
                        <a16:rowId xmlns:a16="http://schemas.microsoft.com/office/drawing/2014/main" val="3515402822"/>
                      </a:ext>
                    </a:extLst>
                  </a:tr>
                  <a:tr h="518160">
                    <a:tc>
                      <a:txBody>
                        <a:bodyPr/>
                        <a:lstStyle/>
                        <a:p>
                          <a:pPr algn="ctr"/>
                          <a:r>
                            <a:rPr lang="en-US" sz="1400"/>
                            <a:t>IP’s Solution</a:t>
                          </a:r>
                        </a:p>
                      </a:txBody>
                      <a:tcPr/>
                    </a:tc>
                    <a:tc>
                      <a:txBody>
                        <a:bodyPr/>
                        <a:lstStyle/>
                        <a:p>
                          <a:pPr algn="ctr"/>
                          <a:r>
                            <a:rPr lang="vi-VN" sz="1400"/>
                            <a:t>12</a:t>
                          </a:r>
                          <a:endParaRPr lang="en-US" sz="1400"/>
                        </a:p>
                      </a:txBody>
                      <a:tcPr anchor="ctr"/>
                    </a:tc>
                    <a:tc>
                      <a:txBody>
                        <a:bodyPr/>
                        <a:lstStyle/>
                        <a:p>
                          <a:pPr algn="ctr"/>
                          <a:r>
                            <a:rPr lang="vi-VN" sz="1400"/>
                            <a:t>37</a:t>
                          </a:r>
                        </a:p>
                      </a:txBody>
                      <a:tcPr anchor="ctr"/>
                    </a:tc>
                    <a:tc>
                      <a:txBody>
                        <a:bodyPr/>
                        <a:lstStyle/>
                        <a:p>
                          <a:pPr algn="ctr"/>
                          <a:r>
                            <a:rPr lang="vi-VN" sz="1400"/>
                            <a:t>69</a:t>
                          </a:r>
                        </a:p>
                      </a:txBody>
                      <a:tcPr anchor="ctr"/>
                    </a:tc>
                    <a:tc>
                      <a:txBody>
                        <a:bodyPr/>
                        <a:lstStyle/>
                        <a:p>
                          <a:pPr algn="ctr"/>
                          <a:r>
                            <a:rPr lang="en-US" sz="1400"/>
                            <a:t>###</a:t>
                          </a:r>
                          <a:endParaRPr lang="vi-VN" sz="1400"/>
                        </a:p>
                      </a:txBody>
                      <a:tcPr anchor="ctr"/>
                    </a:tc>
                    <a:tc>
                      <a:txBody>
                        <a:bodyPr/>
                        <a:lstStyle/>
                        <a:p>
                          <a:pPr algn="ctr"/>
                          <a:r>
                            <a:rPr lang="en-US" sz="1400"/>
                            <a:t>###</a:t>
                          </a:r>
                          <a:endParaRPr lang="vi-VN" sz="1400"/>
                        </a:p>
                      </a:txBody>
                      <a:tcPr anchor="ctr"/>
                    </a:tc>
                    <a:tc>
                      <a:txBody>
                        <a:bodyPr/>
                        <a:lstStyle/>
                        <a:p>
                          <a:pPr algn="ctr"/>
                          <a:r>
                            <a:rPr lang="en-US" sz="1400"/>
                            <a:t>###</a:t>
                          </a:r>
                          <a:endParaRPr lang="vi-VN" sz="1400"/>
                        </a:p>
                      </a:txBody>
                      <a:tcPr anchor="ctr"/>
                    </a:tc>
                    <a:tc>
                      <a:txBody>
                        <a:bodyPr/>
                        <a:lstStyle/>
                        <a:p>
                          <a:pPr algn="ctr"/>
                          <a:r>
                            <a:rPr lang="en-US" sz="1400"/>
                            <a:t>###</a:t>
                          </a:r>
                        </a:p>
                      </a:txBody>
                      <a:tcPr anchor="ctr"/>
                    </a:tc>
                    <a:tc>
                      <a:txBody>
                        <a:bodyPr/>
                        <a:lstStyle/>
                        <a:p>
                          <a:pPr algn="ctr"/>
                          <a:r>
                            <a:rPr lang="en-US" sz="1400"/>
                            <a:t>###</a:t>
                          </a:r>
                        </a:p>
                      </a:txBody>
                      <a:tcPr anchor="ctr"/>
                    </a:tc>
                    <a:tc>
                      <a:txBody>
                        <a:bodyPr/>
                        <a:lstStyle/>
                        <a:p>
                          <a:pPr algn="ctr"/>
                          <a:r>
                            <a:rPr lang="en-US" sz="1400"/>
                            <a:t>###</a:t>
                          </a:r>
                        </a:p>
                      </a:txBody>
                      <a:tcPr anchor="ctr"/>
                    </a:tc>
                    <a:tc>
                      <a:txBody>
                        <a:bodyPr/>
                        <a:lstStyle/>
                        <a:p>
                          <a:pPr algn="ctr"/>
                          <a:r>
                            <a:rPr lang="en-US" sz="1400"/>
                            <a:t>###</a:t>
                          </a:r>
                        </a:p>
                      </a:txBody>
                      <a:tcPr anchor="ctr"/>
                    </a:tc>
                    <a:extLst>
                      <a:ext uri="{0D108BD9-81ED-4DB2-BD59-A6C34878D82A}">
                        <a16:rowId xmlns:a16="http://schemas.microsoft.com/office/drawing/2014/main" val="3835586797"/>
                      </a:ext>
                    </a:extLst>
                  </a:tr>
                  <a:tr h="518160">
                    <a:tc>
                      <a:txBody>
                        <a:bodyPr/>
                        <a:lstStyle/>
                        <a:p>
                          <a:pPr algn="ctr"/>
                          <a:r>
                            <a:rPr lang="en-US" sz="1400"/>
                            <a:t>IP’s </a:t>
                          </a:r>
                          <a:r>
                            <a:rPr lang="vi-VN" sz="1400"/>
                            <a:t>Time(s)</a:t>
                          </a:r>
                          <a:endParaRPr lang="en-US" sz="1400"/>
                        </a:p>
                      </a:txBody>
                      <a:tcPr/>
                    </a:tc>
                    <a:tc>
                      <a:txBody>
                        <a:bodyPr/>
                        <a:lstStyle/>
                        <a:p>
                          <a:pPr algn="ctr"/>
                          <a:r>
                            <a:rPr lang="vi-VN" sz="1400"/>
                            <a:t>0.18</a:t>
                          </a:r>
                          <a:r>
                            <a:rPr lang="en-US" sz="1400"/>
                            <a:t>5</a:t>
                          </a:r>
                          <a:endParaRPr lang="vi-VN" sz="1400"/>
                        </a:p>
                      </a:txBody>
                      <a:tcPr anchor="ctr"/>
                    </a:tc>
                    <a:tc>
                      <a:txBody>
                        <a:bodyPr/>
                        <a:lstStyle/>
                        <a:p>
                          <a:pPr algn="ctr"/>
                          <a:r>
                            <a:rPr lang="en-US" sz="1400"/>
                            <a:t>30.184</a:t>
                          </a:r>
                        </a:p>
                      </a:txBody>
                      <a:tcPr anchor="ctr"/>
                    </a:tc>
                    <a:tc>
                      <a:txBody>
                        <a:bodyPr/>
                        <a:lstStyle/>
                        <a:p>
                          <a:pPr lvl="0" algn="ctr">
                            <a:buNone/>
                          </a:pPr>
                          <a:r>
                            <a:rPr lang="en-US" sz="1400" b="0" i="0" u="none" strike="noStrike" noProof="0">
                              <a:latin typeface="+mn-lt"/>
                            </a:rPr>
                            <a:t>89.35</a:t>
                          </a:r>
                          <a:endParaRPr lang="en-US" sz="1400"/>
                        </a:p>
                      </a:txBody>
                      <a:tcPr anchor="ctr"/>
                    </a:tc>
                    <a:tc>
                      <a:txBody>
                        <a:bodyPr/>
                        <a:lstStyle/>
                        <a:p>
                          <a:pPr algn="ctr"/>
                          <a:r>
                            <a:rPr lang="en-US" sz="1400"/>
                            <a:t>###</a:t>
                          </a:r>
                        </a:p>
                      </a:txBody>
                      <a:tcPr anchor="ctr"/>
                    </a:tc>
                    <a:tc>
                      <a:txBody>
                        <a:bodyPr/>
                        <a:lstStyle/>
                        <a:p>
                          <a:pPr algn="ctr"/>
                          <a:r>
                            <a:rPr lang="en-US" sz="1400"/>
                            <a:t>###</a:t>
                          </a:r>
                          <a:endParaRPr lang="vi-VN" sz="1400"/>
                        </a:p>
                      </a:txBody>
                      <a:tcPr anchor="ctr"/>
                    </a:tc>
                    <a:tc>
                      <a:txBody>
                        <a:bodyPr/>
                        <a:lstStyle/>
                        <a:p>
                          <a:pPr lvl="0" algn="ctr">
                            <a:buNone/>
                          </a:pPr>
                          <a:r>
                            <a:rPr lang="en-US" sz="1400" b="0" i="0" u="none" strike="noStrike" noProof="0">
                              <a:latin typeface="+mn-lt"/>
                            </a:rPr>
                            <a:t>###</a:t>
                          </a:r>
                          <a:endParaRPr lang="en-US" sz="1400" b="0" i="0" u="none" strike="noStrike" noProof="0">
                            <a:latin typeface="Arial"/>
                          </a:endParaRPr>
                        </a:p>
                      </a:txBody>
                      <a:tcPr anchor="ctr"/>
                    </a:tc>
                    <a:tc>
                      <a:txBody>
                        <a:bodyPr/>
                        <a:lstStyle/>
                        <a:p>
                          <a:pPr lvl="0" algn="ctr">
                            <a:buNone/>
                          </a:pPr>
                          <a:r>
                            <a:rPr lang="en-US" sz="1400" b="0" i="0" u="none" strike="noStrike" noProof="0">
                              <a:latin typeface="+mn-lt"/>
                            </a:rPr>
                            <a:t>###</a:t>
                          </a:r>
                          <a:endParaRPr lang="en-US" sz="1400" b="0" i="0" u="none" strike="noStrike" noProof="0">
                            <a:latin typeface="Arial"/>
                          </a:endParaRPr>
                        </a:p>
                      </a:txBody>
                      <a:tcPr anchor="ctr"/>
                    </a:tc>
                    <a:tc>
                      <a:txBody>
                        <a:bodyPr/>
                        <a:lstStyle/>
                        <a:p>
                          <a:pPr algn="ctr"/>
                          <a:r>
                            <a:rPr lang="en-US" sz="1400"/>
                            <a:t>###</a:t>
                          </a:r>
                        </a:p>
                      </a:txBody>
                      <a:tcPr anchor="ctr"/>
                    </a:tc>
                    <a:tc>
                      <a:txBody>
                        <a:bodyPr/>
                        <a:lstStyle/>
                        <a:p>
                          <a:pPr algn="ctr"/>
                          <a:r>
                            <a:rPr lang="en-US" sz="1400"/>
                            <a:t>###</a:t>
                          </a:r>
                          <a:endParaRPr lang="vi-VN" sz="1400"/>
                        </a:p>
                      </a:txBody>
                      <a:tcPr anchor="ctr"/>
                    </a:tc>
                    <a:tc>
                      <a:txBody>
                        <a:bodyPr/>
                        <a:lstStyle/>
                        <a:p>
                          <a:pPr lvl="0" algn="ctr">
                            <a:buNone/>
                          </a:pPr>
                          <a:r>
                            <a:rPr lang="en-US" sz="1400" b="0" i="0" u="none" strike="noStrike" noProof="0">
                              <a:latin typeface="+mn-lt"/>
                            </a:rPr>
                            <a:t>###</a:t>
                          </a:r>
                          <a:endParaRPr lang="en-US" sz="1400" b="0" i="0" u="none" strike="noStrike" noProof="0">
                            <a:latin typeface="Arial"/>
                          </a:endParaRPr>
                        </a:p>
                      </a:txBody>
                      <a:tcPr anchor="ctr"/>
                    </a:tc>
                    <a:extLst>
                      <a:ext uri="{0D108BD9-81ED-4DB2-BD59-A6C34878D82A}">
                        <a16:rowId xmlns:a16="http://schemas.microsoft.com/office/drawing/2014/main" val="1902319031"/>
                      </a:ext>
                    </a:extLst>
                  </a:tr>
                  <a:tr h="518160">
                    <a:tc>
                      <a:txBody>
                        <a:bodyPr/>
                        <a:lstStyle/>
                        <a:p>
                          <a:pPr algn="ctr"/>
                          <a:r>
                            <a:rPr lang="en-US" sz="1400"/>
                            <a:t>Greedy’s Solution</a:t>
                          </a:r>
                        </a:p>
                      </a:txBody>
                      <a:tcPr/>
                    </a:tc>
                    <a:tc>
                      <a:txBody>
                        <a:bodyPr/>
                        <a:lstStyle/>
                        <a:p>
                          <a:pPr algn="ctr"/>
                          <a:r>
                            <a:rPr lang="vi-VN" sz="1400"/>
                            <a:t>12</a:t>
                          </a:r>
                          <a:endParaRPr lang="en-US" sz="1400"/>
                        </a:p>
                      </a:txBody>
                      <a:tcPr anchor="ctr"/>
                    </a:tc>
                    <a:tc>
                      <a:txBody>
                        <a:bodyPr/>
                        <a:lstStyle/>
                        <a:p>
                          <a:pPr algn="ctr"/>
                          <a:r>
                            <a:rPr lang="vi-VN" sz="1400"/>
                            <a:t>37</a:t>
                          </a:r>
                        </a:p>
                      </a:txBody>
                      <a:tcPr anchor="ctr"/>
                    </a:tc>
                    <a:tc>
                      <a:txBody>
                        <a:bodyPr/>
                        <a:lstStyle/>
                        <a:p>
                          <a:pPr algn="ctr"/>
                          <a:r>
                            <a:rPr lang="vi-VN" sz="1400"/>
                            <a:t>69</a:t>
                          </a:r>
                        </a:p>
                      </a:txBody>
                      <a:tcPr anchor="ctr"/>
                    </a:tc>
                    <a:tc>
                      <a:txBody>
                        <a:bodyPr/>
                        <a:lstStyle/>
                        <a:p>
                          <a:pPr algn="ctr"/>
                          <a:r>
                            <a:rPr lang="en-US" sz="1400"/>
                            <a:t>117</a:t>
                          </a:r>
                          <a:endParaRPr lang="vi-VN" sz="1400"/>
                        </a:p>
                      </a:txBody>
                      <a:tcPr anchor="ctr"/>
                    </a:tc>
                    <a:tc>
                      <a:txBody>
                        <a:bodyPr/>
                        <a:lstStyle/>
                        <a:p>
                          <a:pPr algn="ctr"/>
                          <a:r>
                            <a:rPr lang="en-US" sz="1400"/>
                            <a:t>167</a:t>
                          </a:r>
                          <a:endParaRPr lang="vi-VN" sz="1400"/>
                        </a:p>
                      </a:txBody>
                      <a:tcPr anchor="ctr"/>
                    </a:tc>
                    <a:tc>
                      <a:txBody>
                        <a:bodyPr/>
                        <a:lstStyle/>
                        <a:p>
                          <a:pPr algn="ctr"/>
                          <a:r>
                            <a:rPr lang="en-US" sz="1400"/>
                            <a:t>162</a:t>
                          </a:r>
                          <a:endParaRPr lang="vi-VN" sz="1400"/>
                        </a:p>
                      </a:txBody>
                      <a:tcPr anchor="ctr"/>
                    </a:tc>
                    <a:tc>
                      <a:txBody>
                        <a:bodyPr/>
                        <a:lstStyle/>
                        <a:p>
                          <a:pPr algn="ctr"/>
                          <a:r>
                            <a:rPr lang="en-US" sz="1400"/>
                            <a:t>200</a:t>
                          </a:r>
                        </a:p>
                      </a:txBody>
                      <a:tcPr anchor="ctr"/>
                    </a:tc>
                    <a:tc>
                      <a:txBody>
                        <a:bodyPr/>
                        <a:lstStyle/>
                        <a:p>
                          <a:pPr algn="ctr"/>
                          <a:r>
                            <a:rPr lang="en-US" sz="1400"/>
                            <a:t>224</a:t>
                          </a:r>
                        </a:p>
                      </a:txBody>
                      <a:tcPr anchor="ctr"/>
                    </a:tc>
                    <a:tc>
                      <a:txBody>
                        <a:bodyPr/>
                        <a:lstStyle/>
                        <a:p>
                          <a:pPr algn="ctr"/>
                          <a:r>
                            <a:rPr lang="en-US" sz="1400"/>
                            <a:t>279</a:t>
                          </a:r>
                        </a:p>
                      </a:txBody>
                      <a:tcPr anchor="ctr"/>
                    </a:tc>
                    <a:tc>
                      <a:txBody>
                        <a:bodyPr/>
                        <a:lstStyle/>
                        <a:p>
                          <a:pPr algn="ctr"/>
                          <a:r>
                            <a:rPr lang="en-US" sz="1400"/>
                            <a:t>318</a:t>
                          </a:r>
                        </a:p>
                      </a:txBody>
                      <a:tcPr anchor="ctr"/>
                    </a:tc>
                    <a:extLst>
                      <a:ext uri="{0D108BD9-81ED-4DB2-BD59-A6C34878D82A}">
                        <a16:rowId xmlns:a16="http://schemas.microsoft.com/office/drawing/2014/main" val="813438653"/>
                      </a:ext>
                    </a:extLst>
                  </a:tr>
                  <a:tr h="518160">
                    <a:tc>
                      <a:txBody>
                        <a:bodyPr/>
                        <a:lstStyle/>
                        <a:p>
                          <a:pPr algn="ctr"/>
                          <a:r>
                            <a:rPr lang="en-US" sz="1400"/>
                            <a:t>Greedy’s </a:t>
                          </a:r>
                          <a:r>
                            <a:rPr lang="vi-VN" sz="1400"/>
                            <a:t>Time(s)</a:t>
                          </a:r>
                          <a:endParaRPr lang="en-US" sz="1400"/>
                        </a:p>
                      </a:txBody>
                      <a:tcPr/>
                    </a:tc>
                    <a:tc>
                      <a:txBody>
                        <a:bodyPr/>
                        <a:lstStyle/>
                        <a:p>
                          <a:pPr algn="ctr"/>
                          <a:r>
                            <a:rPr lang="vi-VN" sz="1400"/>
                            <a:t>0.</a:t>
                          </a:r>
                          <a:r>
                            <a:rPr lang="en-US" sz="1400"/>
                            <a:t>012</a:t>
                          </a:r>
                          <a:endParaRPr lang="vi-VN" sz="1400"/>
                        </a:p>
                      </a:txBody>
                      <a:tcPr anchor="ctr"/>
                    </a:tc>
                    <a:tc>
                      <a:txBody>
                        <a:bodyPr/>
                        <a:lstStyle/>
                        <a:p>
                          <a:pPr algn="ctr"/>
                          <a:r>
                            <a:rPr lang="en-US" sz="1400"/>
                            <a:t>0.021</a:t>
                          </a:r>
                        </a:p>
                      </a:txBody>
                      <a:tcPr anchor="ctr"/>
                    </a:tc>
                    <a:tc>
                      <a:txBody>
                        <a:bodyPr/>
                        <a:lstStyle/>
                        <a:p>
                          <a:pPr lvl="0" algn="ctr">
                            <a:buNone/>
                          </a:pPr>
                          <a:r>
                            <a:rPr lang="en-US" sz="1400" b="0" i="0" u="none" strike="noStrike" noProof="0">
                              <a:latin typeface="+mn-lt"/>
                            </a:rPr>
                            <a:t>0.035</a:t>
                          </a:r>
                          <a:endParaRPr lang="en-US" sz="1400"/>
                        </a:p>
                      </a:txBody>
                      <a:tcPr anchor="ctr"/>
                    </a:tc>
                    <a:tc>
                      <a:txBody>
                        <a:bodyPr/>
                        <a:lstStyle/>
                        <a:p>
                          <a:pPr algn="ctr"/>
                          <a:r>
                            <a:rPr lang="en-US" sz="1400"/>
                            <a:t>0.086</a:t>
                          </a:r>
                        </a:p>
                      </a:txBody>
                      <a:tcPr anchor="ctr"/>
                    </a:tc>
                    <a:tc>
                      <a:txBody>
                        <a:bodyPr/>
                        <a:lstStyle/>
                        <a:p>
                          <a:pPr algn="ctr"/>
                          <a:r>
                            <a:rPr lang="en-US" sz="1400"/>
                            <a:t>0.088</a:t>
                          </a:r>
                          <a:endParaRPr lang="vi-VN" sz="1400"/>
                        </a:p>
                      </a:txBody>
                      <a:tcPr anchor="ctr"/>
                    </a:tc>
                    <a:tc>
                      <a:txBody>
                        <a:bodyPr/>
                        <a:lstStyle/>
                        <a:p>
                          <a:pPr lvl="0" algn="ctr">
                            <a:buNone/>
                          </a:pPr>
                          <a:r>
                            <a:rPr lang="en-US" sz="1400" b="0" i="0" u="none" strike="noStrike" noProof="0">
                              <a:latin typeface="+mn-lt"/>
                            </a:rPr>
                            <a:t>0.043</a:t>
                          </a:r>
                          <a:endParaRPr lang="en-US" sz="1400" b="0" i="0" u="none" strike="noStrike" noProof="0">
                            <a:latin typeface="Arial"/>
                          </a:endParaRPr>
                        </a:p>
                      </a:txBody>
                      <a:tcPr anchor="ctr"/>
                    </a:tc>
                    <a:tc>
                      <a:txBody>
                        <a:bodyPr/>
                        <a:lstStyle/>
                        <a:p>
                          <a:pPr lvl="0" algn="ctr">
                            <a:buNone/>
                          </a:pPr>
                          <a:r>
                            <a:rPr lang="en-US" sz="1400" b="0" i="0" u="none" strike="noStrike" noProof="0">
                              <a:latin typeface="+mn-lt"/>
                            </a:rPr>
                            <a:t>0.042</a:t>
                          </a:r>
                          <a:endParaRPr lang="en-US" sz="1400" b="0" i="0" u="none" strike="noStrike" noProof="0">
                            <a:latin typeface="Arial"/>
                          </a:endParaRPr>
                        </a:p>
                      </a:txBody>
                      <a:tcPr anchor="ctr"/>
                    </a:tc>
                    <a:tc>
                      <a:txBody>
                        <a:bodyPr/>
                        <a:lstStyle/>
                        <a:p>
                          <a:pPr algn="ctr"/>
                          <a:r>
                            <a:rPr lang="en-US" sz="1400"/>
                            <a:t>0.057</a:t>
                          </a:r>
                        </a:p>
                      </a:txBody>
                      <a:tcPr anchor="ctr"/>
                    </a:tc>
                    <a:tc>
                      <a:txBody>
                        <a:bodyPr/>
                        <a:lstStyle/>
                        <a:p>
                          <a:pPr algn="ctr"/>
                          <a:r>
                            <a:rPr lang="en-US" sz="1400"/>
                            <a:t>0.070</a:t>
                          </a:r>
                          <a:endParaRPr lang="vi-VN" sz="1400"/>
                        </a:p>
                      </a:txBody>
                      <a:tcPr anchor="ctr"/>
                    </a:tc>
                    <a:tc>
                      <a:txBody>
                        <a:bodyPr/>
                        <a:lstStyle/>
                        <a:p>
                          <a:pPr lvl="0" algn="ctr">
                            <a:buNone/>
                          </a:pPr>
                          <a:r>
                            <a:rPr lang="en-US" sz="1400" b="0" i="0" u="none" strike="noStrike" noProof="0">
                              <a:latin typeface="+mn-lt"/>
                            </a:rPr>
                            <a:t>0.064</a:t>
                          </a:r>
                          <a:endParaRPr lang="en-US" sz="1400" b="0" i="0" u="none" strike="noStrike" noProof="0">
                            <a:latin typeface="Arial"/>
                          </a:endParaRPr>
                        </a:p>
                      </a:txBody>
                      <a:tcPr anchor="ctr"/>
                    </a:tc>
                    <a:extLst>
                      <a:ext uri="{0D108BD9-81ED-4DB2-BD59-A6C34878D82A}">
                        <a16:rowId xmlns:a16="http://schemas.microsoft.com/office/drawing/2014/main" val="4058312812"/>
                      </a:ext>
                    </a:extLst>
                  </a:tr>
                  <a:tr h="518160">
                    <a:tc>
                      <a:txBody>
                        <a:bodyPr/>
                        <a:lstStyle/>
                        <a:p>
                          <a:pPr algn="ctr"/>
                          <a:r>
                            <a:rPr lang="en-US" sz="1400"/>
                            <a:t>Tabu’s Solution</a:t>
                          </a:r>
                        </a:p>
                      </a:txBody>
                      <a:tcPr/>
                    </a:tc>
                    <a:tc>
                      <a:txBody>
                        <a:bodyPr/>
                        <a:lstStyle/>
                        <a:p>
                          <a:pPr algn="ctr"/>
                          <a:r>
                            <a:rPr lang="vi-VN" sz="1400"/>
                            <a:t>12</a:t>
                          </a:r>
                          <a:endParaRPr lang="en-US" sz="1400"/>
                        </a:p>
                      </a:txBody>
                      <a:tcPr anchor="ctr"/>
                    </a:tc>
                    <a:tc>
                      <a:txBody>
                        <a:bodyPr/>
                        <a:lstStyle/>
                        <a:p>
                          <a:pPr algn="ctr"/>
                          <a:r>
                            <a:rPr lang="vi-VN" sz="1400"/>
                            <a:t>37</a:t>
                          </a:r>
                        </a:p>
                      </a:txBody>
                      <a:tcPr anchor="ctr"/>
                    </a:tc>
                    <a:tc>
                      <a:txBody>
                        <a:bodyPr/>
                        <a:lstStyle/>
                        <a:p>
                          <a:pPr algn="ctr"/>
                          <a:r>
                            <a:rPr lang="vi-VN" sz="1400"/>
                            <a:t>69</a:t>
                          </a:r>
                        </a:p>
                      </a:txBody>
                      <a:tcPr anchor="ctr"/>
                    </a:tc>
                    <a:tc>
                      <a:txBody>
                        <a:bodyPr/>
                        <a:lstStyle/>
                        <a:p>
                          <a:pPr algn="ctr"/>
                          <a:r>
                            <a:rPr lang="en-US" sz="1400"/>
                            <a:t>141</a:t>
                          </a:r>
                          <a:endParaRPr lang="vi-VN" sz="1400"/>
                        </a:p>
                      </a:txBody>
                      <a:tcPr anchor="ctr"/>
                    </a:tc>
                    <a:tc>
                      <a:txBody>
                        <a:bodyPr/>
                        <a:lstStyle/>
                        <a:p>
                          <a:pPr algn="ctr"/>
                          <a:r>
                            <a:rPr lang="vi-VN" sz="1400"/>
                            <a:t>167</a:t>
                          </a:r>
                        </a:p>
                      </a:txBody>
                      <a:tcPr anchor="ctr"/>
                    </a:tc>
                    <a:tc>
                      <a:txBody>
                        <a:bodyPr/>
                        <a:lstStyle/>
                        <a:p>
                          <a:pPr algn="ctr"/>
                          <a:r>
                            <a:rPr lang="vi-VN" sz="1400"/>
                            <a:t>163</a:t>
                          </a:r>
                        </a:p>
                      </a:txBody>
                      <a:tcPr anchor="ctr"/>
                    </a:tc>
                    <a:tc>
                      <a:txBody>
                        <a:bodyPr/>
                        <a:lstStyle/>
                        <a:p>
                          <a:pPr algn="ctr"/>
                          <a:r>
                            <a:rPr lang="en-US" sz="1400"/>
                            <a:t>199</a:t>
                          </a:r>
                        </a:p>
                      </a:txBody>
                      <a:tcPr anchor="ctr"/>
                    </a:tc>
                    <a:tc>
                      <a:txBody>
                        <a:bodyPr/>
                        <a:lstStyle/>
                        <a:p>
                          <a:pPr algn="ctr"/>
                          <a:r>
                            <a:rPr lang="en-US" sz="1400"/>
                            <a:t>227</a:t>
                          </a:r>
                        </a:p>
                      </a:txBody>
                      <a:tcPr anchor="ctr"/>
                    </a:tc>
                    <a:tc>
                      <a:txBody>
                        <a:bodyPr/>
                        <a:lstStyle/>
                        <a:p>
                          <a:pPr algn="ctr"/>
                          <a:r>
                            <a:rPr lang="en-US" sz="1400"/>
                            <a:t>281</a:t>
                          </a:r>
                        </a:p>
                      </a:txBody>
                      <a:tcPr anchor="ctr"/>
                    </a:tc>
                    <a:tc>
                      <a:txBody>
                        <a:bodyPr/>
                        <a:lstStyle/>
                        <a:p>
                          <a:pPr algn="ctr"/>
                          <a:r>
                            <a:rPr lang="en-US" sz="1400"/>
                            <a:t>318</a:t>
                          </a:r>
                        </a:p>
                      </a:txBody>
                      <a:tcPr anchor="ctr"/>
                    </a:tc>
                    <a:extLst>
                      <a:ext uri="{0D108BD9-81ED-4DB2-BD59-A6C34878D82A}">
                        <a16:rowId xmlns:a16="http://schemas.microsoft.com/office/drawing/2014/main" val="3451534408"/>
                      </a:ext>
                    </a:extLst>
                  </a:tr>
                  <a:tr h="518401">
                    <a:tc>
                      <a:txBody>
                        <a:bodyPr/>
                        <a:lstStyle/>
                        <a:p>
                          <a:pPr algn="ctr"/>
                          <a:r>
                            <a:rPr lang="en-US" sz="1400"/>
                            <a:t>Tabu’s </a:t>
                          </a:r>
                          <a:r>
                            <a:rPr lang="vi-VN" sz="1400"/>
                            <a:t>Time(s)</a:t>
                          </a:r>
                          <a:endParaRPr lang="en-US" sz="1400"/>
                        </a:p>
                      </a:txBody>
                      <a:tcPr/>
                    </a:tc>
                    <a:tc>
                      <a:txBody>
                        <a:bodyPr/>
                        <a:lstStyle/>
                        <a:p>
                          <a:pPr algn="ctr"/>
                          <a:r>
                            <a:rPr lang="vi-VN" sz="1400"/>
                            <a:t>0.</a:t>
                          </a:r>
                          <a:r>
                            <a:rPr lang="en-US" sz="1400"/>
                            <a:t>1</a:t>
                          </a:r>
                          <a:r>
                            <a:rPr lang="vi-VN" sz="1400"/>
                            <a:t>2</a:t>
                          </a:r>
                          <a:r>
                            <a:rPr lang="en-US" sz="1400"/>
                            <a:t>1</a:t>
                          </a:r>
                          <a:endParaRPr lang="vi-VN" sz="1400"/>
                        </a:p>
                      </a:txBody>
                      <a:tcPr anchor="ctr"/>
                    </a:tc>
                    <a:tc>
                      <a:txBody>
                        <a:bodyPr/>
                        <a:lstStyle/>
                        <a:p>
                          <a:pPr algn="ctr"/>
                          <a:r>
                            <a:rPr lang="en-US" sz="1400"/>
                            <a:t>1.636</a:t>
                          </a:r>
                        </a:p>
                      </a:txBody>
                      <a:tcPr anchor="ctr"/>
                    </a:tc>
                    <a:tc>
                      <a:txBody>
                        <a:bodyPr/>
                        <a:lstStyle/>
                        <a:p>
                          <a:pPr lvl="0" algn="ctr">
                            <a:buNone/>
                          </a:pPr>
                          <a:r>
                            <a:rPr lang="en-US" sz="1400" b="0" i="0" u="none" strike="noStrike" noProof="0">
                              <a:latin typeface="+mn-lt"/>
                            </a:rPr>
                            <a:t>7.627</a:t>
                          </a:r>
                          <a:endParaRPr lang="en-US" sz="1400"/>
                        </a:p>
                      </a:txBody>
                      <a:tcPr anchor="ctr"/>
                    </a:tc>
                    <a:tc>
                      <a:txBody>
                        <a:bodyPr/>
                        <a:lstStyle/>
                        <a:p>
                          <a:pPr algn="ctr"/>
                          <a:r>
                            <a:rPr lang="en-US" sz="1400"/>
                            <a:t>100.96</a:t>
                          </a:r>
                        </a:p>
                      </a:txBody>
                      <a:tcPr anchor="ctr"/>
                    </a:tc>
                    <a:tc>
                      <a:txBody>
                        <a:bodyPr/>
                        <a:lstStyle/>
                        <a:p>
                          <a:pPr algn="ctr"/>
                          <a:r>
                            <a:rPr lang="en-US" sz="1400"/>
                            <a:t>43.</a:t>
                          </a:r>
                          <a:r>
                            <a:rPr lang="vi-VN" sz="1400"/>
                            <a:t>785</a:t>
                          </a:r>
                        </a:p>
                      </a:txBody>
                      <a:tcPr anchor="ctr"/>
                    </a:tc>
                    <a:tc>
                      <a:txBody>
                        <a:bodyPr/>
                        <a:lstStyle/>
                        <a:p>
                          <a:pPr lvl="0" algn="ctr">
                            <a:buNone/>
                          </a:pPr>
                          <a:r>
                            <a:rPr lang="en-US" sz="1400" b="0" i="0" u="none" strike="noStrike" noProof="0">
                              <a:latin typeface="+mn-lt"/>
                            </a:rPr>
                            <a:t>128.43</a:t>
                          </a:r>
                          <a:endParaRPr lang="en-US" sz="1400" b="0" i="0" u="none" strike="noStrike" noProof="0">
                            <a:latin typeface="Arial"/>
                          </a:endParaRPr>
                        </a:p>
                      </a:txBody>
                      <a:tcPr anchor="ctr"/>
                    </a:tc>
                    <a:tc>
                      <a:txBody>
                        <a:bodyPr/>
                        <a:lstStyle/>
                        <a:p>
                          <a:pPr lvl="0" algn="ctr">
                            <a:buNone/>
                          </a:pPr>
                          <a:r>
                            <a:rPr lang="en-US" sz="1400" b="0" i="0" u="none" strike="noStrike" noProof="0">
                              <a:latin typeface="+mn-lt"/>
                            </a:rPr>
                            <a:t>157.27</a:t>
                          </a:r>
                          <a:endParaRPr lang="en-US" sz="1400" b="0" i="0" u="none" strike="noStrike" noProof="0">
                            <a:latin typeface="Arial"/>
                          </a:endParaRPr>
                        </a:p>
                      </a:txBody>
                      <a:tcPr anchor="ctr"/>
                    </a:tc>
                    <a:tc>
                      <a:txBody>
                        <a:bodyPr/>
                        <a:lstStyle/>
                        <a:p>
                          <a:pPr algn="ctr"/>
                          <a:r>
                            <a:rPr lang="en-US" sz="1400"/>
                            <a:t>32.64</a:t>
                          </a:r>
                        </a:p>
                      </a:txBody>
                      <a:tcPr anchor="ctr"/>
                    </a:tc>
                    <a:tc>
                      <a:txBody>
                        <a:bodyPr/>
                        <a:lstStyle/>
                        <a:p>
                          <a:pPr algn="ctr"/>
                          <a:r>
                            <a:rPr lang="en-US" sz="1400"/>
                            <a:t>155.58</a:t>
                          </a:r>
                          <a:endParaRPr lang="vi-VN" sz="1400"/>
                        </a:p>
                      </a:txBody>
                      <a:tcPr anchor="ctr"/>
                    </a:tc>
                    <a:tc>
                      <a:txBody>
                        <a:bodyPr/>
                        <a:lstStyle/>
                        <a:p>
                          <a:pPr lvl="0" algn="ctr">
                            <a:buNone/>
                          </a:pPr>
                          <a:r>
                            <a:rPr lang="en-US" sz="1400" b="0" i="0" u="none" strike="noStrike" noProof="0">
                              <a:latin typeface="+mn-lt"/>
                            </a:rPr>
                            <a:t>144.60</a:t>
                          </a:r>
                          <a:endParaRPr lang="en-US" sz="1400" b="0" i="0" u="none" strike="noStrike" noProof="0">
                            <a:latin typeface="Arial"/>
                          </a:endParaRPr>
                        </a:p>
                      </a:txBody>
                      <a:tcPr anchor="ctr"/>
                    </a:tc>
                    <a:extLst>
                      <a:ext uri="{0D108BD9-81ED-4DB2-BD59-A6C34878D82A}">
                        <a16:rowId xmlns:a16="http://schemas.microsoft.com/office/drawing/2014/main" val="3017289809"/>
                      </a:ext>
                    </a:extLst>
                  </a:tr>
                </a:tbl>
              </a:graphicData>
            </a:graphic>
          </p:graphicFrame>
        </mc:Fallback>
      </mc:AlternateContent>
    </p:spTree>
    <p:extLst>
      <p:ext uri="{BB962C8B-B14F-4D97-AF65-F5344CB8AC3E}">
        <p14:creationId xmlns:p14="http://schemas.microsoft.com/office/powerpoint/2010/main" val="36669142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CustomShape 1"/>
          <p:cNvSpPr/>
          <p:nvPr/>
        </p:nvSpPr>
        <p:spPr>
          <a:xfrm>
            <a:off x="5756400" y="2824200"/>
            <a:ext cx="5136480" cy="97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pPr>
            <a:r>
              <a:rPr lang="en-US" sz="6000" b="1" strike="noStrike" spc="-1">
                <a:solidFill>
                  <a:srgbClr val="C00000"/>
                </a:solidFill>
                <a:latin typeface="Lato"/>
                <a:ea typeface="Lato"/>
              </a:rPr>
              <a:t>THANK YOU !</a:t>
            </a:r>
            <a:endParaRPr lang="en-US" sz="6000" b="0" strike="noStrike" spc="-1">
              <a:latin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Các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3.1.1 Quay </a:t>
            </a:r>
            <a:r>
              <a:rPr lang="en-US" sz="2400" err="1">
                <a:solidFill>
                  <a:schemeClr val="bg1"/>
                </a:solidFill>
              </a:rPr>
              <a:t>lui</a:t>
            </a:r>
            <a:r>
              <a:rPr lang="en-US" sz="2400">
                <a:solidFill>
                  <a:schemeClr val="bg1"/>
                </a:solidFill>
              </a:rPr>
              <a:t> </a:t>
            </a:r>
          </a:p>
        </p:txBody>
      </p:sp>
      <mc:AlternateContent xmlns:mc="http://schemas.openxmlformats.org/markup-compatibility/2006" xmlns:a14="http://schemas.microsoft.com/office/drawing/2010/main">
        <mc:Choice Requires="a14">
          <p:graphicFrame>
            <p:nvGraphicFramePr>
              <p:cNvPr id="2" name="Table 6">
                <a:extLst>
                  <a:ext uri="{FF2B5EF4-FFF2-40B4-BE49-F238E27FC236}">
                    <a16:creationId xmlns:a16="http://schemas.microsoft.com/office/drawing/2014/main" id="{AAEB8056-E6BA-44FA-9D8D-2408E0DAEC94}"/>
                  </a:ext>
                </a:extLst>
              </p:cNvPr>
              <p:cNvGraphicFramePr>
                <a:graphicFrameLocks noGrp="1"/>
              </p:cNvGraphicFramePr>
              <p:nvPr>
                <p:extLst>
                  <p:ext uri="{D42A27DB-BD31-4B8C-83A1-F6EECF244321}">
                    <p14:modId xmlns:p14="http://schemas.microsoft.com/office/powerpoint/2010/main" val="496693393"/>
                  </p:ext>
                </p:extLst>
              </p:nvPr>
            </p:nvGraphicFramePr>
            <p:xfrm>
              <a:off x="182881" y="2730802"/>
              <a:ext cx="11850623" cy="2615972"/>
            </p:xfrm>
            <a:graphic>
              <a:graphicData uri="http://schemas.openxmlformats.org/drawingml/2006/table">
                <a:tbl>
                  <a:tblPr firstRow="1" bandRow="1">
                    <a:tableStyleId>{5C22544A-7EE6-4342-B048-85BDC9FD1C3A}</a:tableStyleId>
                  </a:tblPr>
                  <a:tblGrid>
                    <a:gridCol w="1161287">
                      <a:extLst>
                        <a:ext uri="{9D8B030D-6E8A-4147-A177-3AD203B41FA5}">
                          <a16:colId xmlns:a16="http://schemas.microsoft.com/office/drawing/2014/main" val="840066539"/>
                        </a:ext>
                      </a:extLst>
                    </a:gridCol>
                    <a:gridCol w="1197864">
                      <a:extLst>
                        <a:ext uri="{9D8B030D-6E8A-4147-A177-3AD203B41FA5}">
                          <a16:colId xmlns:a16="http://schemas.microsoft.com/office/drawing/2014/main" val="1950912633"/>
                        </a:ext>
                      </a:extLst>
                    </a:gridCol>
                    <a:gridCol w="1207008">
                      <a:extLst>
                        <a:ext uri="{9D8B030D-6E8A-4147-A177-3AD203B41FA5}">
                          <a16:colId xmlns:a16="http://schemas.microsoft.com/office/drawing/2014/main" val="2087112144"/>
                        </a:ext>
                      </a:extLst>
                    </a:gridCol>
                    <a:gridCol w="1179576">
                      <a:extLst>
                        <a:ext uri="{9D8B030D-6E8A-4147-A177-3AD203B41FA5}">
                          <a16:colId xmlns:a16="http://schemas.microsoft.com/office/drawing/2014/main" val="343845134"/>
                        </a:ext>
                      </a:extLst>
                    </a:gridCol>
                    <a:gridCol w="1033272">
                      <a:extLst>
                        <a:ext uri="{9D8B030D-6E8A-4147-A177-3AD203B41FA5}">
                          <a16:colId xmlns:a16="http://schemas.microsoft.com/office/drawing/2014/main" val="2670353881"/>
                        </a:ext>
                      </a:extLst>
                    </a:gridCol>
                    <a:gridCol w="1014984">
                      <a:extLst>
                        <a:ext uri="{9D8B030D-6E8A-4147-A177-3AD203B41FA5}">
                          <a16:colId xmlns:a16="http://schemas.microsoft.com/office/drawing/2014/main" val="667634039"/>
                        </a:ext>
                      </a:extLst>
                    </a:gridCol>
                    <a:gridCol w="1005840">
                      <a:extLst>
                        <a:ext uri="{9D8B030D-6E8A-4147-A177-3AD203B41FA5}">
                          <a16:colId xmlns:a16="http://schemas.microsoft.com/office/drawing/2014/main" val="1014503348"/>
                        </a:ext>
                      </a:extLst>
                    </a:gridCol>
                    <a:gridCol w="996696">
                      <a:extLst>
                        <a:ext uri="{9D8B030D-6E8A-4147-A177-3AD203B41FA5}">
                          <a16:colId xmlns:a16="http://schemas.microsoft.com/office/drawing/2014/main" val="2569929267"/>
                        </a:ext>
                      </a:extLst>
                    </a:gridCol>
                    <a:gridCol w="996696">
                      <a:extLst>
                        <a:ext uri="{9D8B030D-6E8A-4147-A177-3AD203B41FA5}">
                          <a16:colId xmlns:a16="http://schemas.microsoft.com/office/drawing/2014/main" val="187552284"/>
                        </a:ext>
                      </a:extLst>
                    </a:gridCol>
                    <a:gridCol w="1069848">
                      <a:extLst>
                        <a:ext uri="{9D8B030D-6E8A-4147-A177-3AD203B41FA5}">
                          <a16:colId xmlns:a16="http://schemas.microsoft.com/office/drawing/2014/main" val="3108203007"/>
                        </a:ext>
                      </a:extLst>
                    </a:gridCol>
                    <a:gridCol w="987552">
                      <a:extLst>
                        <a:ext uri="{9D8B030D-6E8A-4147-A177-3AD203B41FA5}">
                          <a16:colId xmlns:a16="http://schemas.microsoft.com/office/drawing/2014/main" val="3693645217"/>
                        </a:ext>
                      </a:extLst>
                    </a:gridCol>
                  </a:tblGrid>
                  <a:tr h="653993">
                    <a:tc>
                      <a:txBody>
                        <a:bodyPr/>
                        <a:lstStyle/>
                        <a:p>
                          <a:pPr algn="ctr"/>
                          <a:endParaRPr lang="en-US"/>
                        </a:p>
                      </a:txBody>
                      <a:tcPr/>
                    </a:tc>
                    <a:tc>
                      <a:txBody>
                        <a:bodyPr/>
                        <a:lstStyle/>
                        <a:p>
                          <a:pPr algn="ctr"/>
                          <a:r>
                            <a:rPr lang="vi-VN" err="1"/>
                            <a:t>Test</a:t>
                          </a:r>
                          <a:r>
                            <a:rPr lang="vi-VN"/>
                            <a:t> 1</a:t>
                          </a:r>
                          <a:endParaRPr lang="en-US"/>
                        </a:p>
                      </a:txBody>
                      <a:tcPr/>
                    </a:tc>
                    <a:tc>
                      <a:txBody>
                        <a:bodyPr/>
                        <a:lstStyle/>
                        <a:p>
                          <a:pPr algn="ctr"/>
                          <a:r>
                            <a:rPr lang="vi-VN" err="1"/>
                            <a:t>Test</a:t>
                          </a:r>
                          <a:r>
                            <a:rPr lang="vi-VN"/>
                            <a:t> 2</a:t>
                          </a:r>
                          <a:endParaRPr lang="en-US"/>
                        </a:p>
                      </a:txBody>
                      <a:tcPr/>
                    </a:tc>
                    <a:tc>
                      <a:txBody>
                        <a:bodyPr/>
                        <a:lstStyle/>
                        <a:p>
                          <a:pPr algn="ctr"/>
                          <a:r>
                            <a:rPr lang="vi-VN" err="1"/>
                            <a:t>Test</a:t>
                          </a:r>
                          <a:r>
                            <a:rPr lang="vi-VN"/>
                            <a:t> 3</a:t>
                          </a:r>
                          <a:endParaRPr lang="en-US"/>
                        </a:p>
                      </a:txBody>
                      <a:tcPr/>
                    </a:tc>
                    <a:tc>
                      <a:txBody>
                        <a:bodyPr/>
                        <a:lstStyle/>
                        <a:p>
                          <a:pPr algn="ctr"/>
                          <a:r>
                            <a:rPr lang="vi-VN" err="1"/>
                            <a:t>Test</a:t>
                          </a:r>
                          <a:r>
                            <a:rPr lang="vi-VN"/>
                            <a:t> 4</a:t>
                          </a:r>
                          <a:endParaRPr lang="en-US"/>
                        </a:p>
                      </a:txBody>
                      <a:tcPr/>
                    </a:tc>
                    <a:tc>
                      <a:txBody>
                        <a:bodyPr/>
                        <a:lstStyle/>
                        <a:p>
                          <a:pPr algn="ctr"/>
                          <a:r>
                            <a:rPr lang="vi-VN" err="1"/>
                            <a:t>Test</a:t>
                          </a:r>
                          <a:r>
                            <a:rPr lang="vi-VN"/>
                            <a:t> 5</a:t>
                          </a:r>
                          <a:endParaRPr lang="en-US"/>
                        </a:p>
                      </a:txBody>
                      <a:tcPr/>
                    </a:tc>
                    <a:tc>
                      <a:txBody>
                        <a:bodyPr/>
                        <a:lstStyle/>
                        <a:p>
                          <a:pPr algn="ctr"/>
                          <a:r>
                            <a:rPr lang="vi-VN" err="1"/>
                            <a:t>Test</a:t>
                          </a:r>
                          <a:r>
                            <a:rPr lang="vi-VN"/>
                            <a:t> 6</a:t>
                          </a:r>
                          <a:endParaRPr lang="en-US"/>
                        </a:p>
                      </a:txBody>
                      <a:tcPr/>
                    </a:tc>
                    <a:tc>
                      <a:txBody>
                        <a:bodyPr/>
                        <a:lstStyle/>
                        <a:p>
                          <a:pPr algn="ctr"/>
                          <a:r>
                            <a:rPr lang="vi-VN" err="1"/>
                            <a:t>Test</a:t>
                          </a:r>
                          <a:r>
                            <a:rPr lang="vi-VN"/>
                            <a:t> 7</a:t>
                          </a:r>
                          <a:endParaRPr lang="en-US"/>
                        </a:p>
                      </a:txBody>
                      <a:tcPr/>
                    </a:tc>
                    <a:tc>
                      <a:txBody>
                        <a:bodyPr/>
                        <a:lstStyle/>
                        <a:p>
                          <a:pPr algn="ctr"/>
                          <a:r>
                            <a:rPr lang="vi-VN" err="1"/>
                            <a:t>Test</a:t>
                          </a:r>
                          <a:r>
                            <a:rPr lang="vi-VN"/>
                            <a:t> 8</a:t>
                          </a:r>
                          <a:endParaRPr lang="en-US"/>
                        </a:p>
                      </a:txBody>
                      <a:tcPr/>
                    </a:tc>
                    <a:tc>
                      <a:txBody>
                        <a:bodyPr/>
                        <a:lstStyle/>
                        <a:p>
                          <a:pPr algn="ctr"/>
                          <a:r>
                            <a:rPr lang="vi-VN" err="1"/>
                            <a:t>Test</a:t>
                          </a:r>
                          <a:r>
                            <a:rPr lang="vi-VN"/>
                            <a:t> 9</a:t>
                          </a:r>
                          <a:endParaRPr lang="en-US"/>
                        </a:p>
                      </a:txBody>
                      <a:tcPr/>
                    </a:tc>
                    <a:tc>
                      <a:txBody>
                        <a:bodyPr/>
                        <a:lstStyle/>
                        <a:p>
                          <a:pPr algn="ctr"/>
                          <a:r>
                            <a:rPr lang="vi-VN" err="1"/>
                            <a:t>Test</a:t>
                          </a:r>
                          <a:r>
                            <a:rPr lang="vi-VN"/>
                            <a:t> 10</a:t>
                          </a:r>
                          <a:endParaRPr lang="en-US"/>
                        </a:p>
                      </a:txBody>
                      <a:tcPr/>
                    </a:tc>
                    <a:extLst>
                      <a:ext uri="{0D108BD9-81ED-4DB2-BD59-A6C34878D82A}">
                        <a16:rowId xmlns:a16="http://schemas.microsoft.com/office/drawing/2014/main" val="1988977394"/>
                      </a:ext>
                    </a:extLst>
                  </a:tr>
                  <a:tr h="653993">
                    <a:tc>
                      <a:txBody>
                        <a:bodyPr/>
                        <a:lstStyle/>
                        <a:p>
                          <a:pPr algn="ctr"/>
                          <a:r>
                            <a:rPr lang="vi-VN"/>
                            <a:t>Quay lui</a:t>
                          </a:r>
                          <a:endParaRPr lang="en-US"/>
                        </a:p>
                      </a:txBody>
                      <a:tcPr/>
                    </a:tc>
                    <a:tc>
                      <a:txBody>
                        <a:bodyPr/>
                        <a:lstStyle/>
                        <a:p>
                          <a:pPr algn="ctr"/>
                          <a:r>
                            <a:rPr lang="en-US"/>
                            <a:t>12</a:t>
                          </a:r>
                        </a:p>
                      </a:txBody>
                      <a:tcPr/>
                    </a:tc>
                    <a:tc>
                      <a:txBody>
                        <a:bodyPr/>
                        <a:lstStyle/>
                        <a:p>
                          <a:pPr algn="ctr"/>
                          <a:r>
                            <a:rPr lang="vi-VN"/>
                            <a:t>3</a:t>
                          </a:r>
                          <a:r>
                            <a:rPr lang="en-US"/>
                            <a:t>7</a:t>
                          </a:r>
                          <a:endParaRPr lang="vi-VN"/>
                        </a:p>
                      </a:txBody>
                      <a:tcPr/>
                    </a:tc>
                    <a:tc>
                      <a:txBody>
                        <a:bodyPr/>
                        <a:lstStyle/>
                        <a:p>
                          <a:pPr algn="ctr"/>
                          <a:r>
                            <a:rPr lang="en-US"/>
                            <a:t>69</a:t>
                          </a:r>
                          <a:endParaRPr lang="vi-VN"/>
                        </a:p>
                      </a:txBody>
                      <a:tcPr/>
                    </a:tc>
                    <a:tc>
                      <a:txBody>
                        <a:bodyPr/>
                        <a:lstStyle/>
                        <a:p>
                          <a:pPr algn="ctr"/>
                          <a:r>
                            <a:rPr lang="vi-VN"/>
                            <a:t>_</a:t>
                          </a:r>
                        </a:p>
                      </a:txBody>
                      <a:tcPr/>
                    </a:tc>
                    <a:tc>
                      <a:txBody>
                        <a:bodyPr/>
                        <a:lstStyle/>
                        <a:p>
                          <a:pPr algn="ctr"/>
                          <a:r>
                            <a:rPr lang="en-US"/>
                            <a:t>167</a:t>
                          </a:r>
                          <a:endParaRPr lang="vi-VN"/>
                        </a:p>
                      </a:txBody>
                      <a:tcPr/>
                    </a:tc>
                    <a:tc>
                      <a:txBody>
                        <a:bodyPr/>
                        <a:lstStyle/>
                        <a:p>
                          <a:pPr algn="ctr"/>
                          <a:r>
                            <a:rPr lang="vi-VN"/>
                            <a:t>_</a:t>
                          </a:r>
                        </a:p>
                      </a:txBody>
                      <a:tcPr/>
                    </a:tc>
                    <a:tc>
                      <a:txBody>
                        <a:bodyPr/>
                        <a:lstStyle/>
                        <a:p>
                          <a:pPr algn="ctr"/>
                          <a:r>
                            <a:rPr lang="vi-VN"/>
                            <a:t>_</a:t>
                          </a:r>
                          <a:endParaRPr lang="en-US"/>
                        </a:p>
                      </a:txBody>
                      <a:tcPr/>
                    </a:tc>
                    <a:tc>
                      <a:txBody>
                        <a:bodyPr/>
                        <a:lstStyle/>
                        <a:p>
                          <a:pPr algn="ctr"/>
                          <a:r>
                            <a:rPr lang="vi-VN"/>
                            <a:t>_</a:t>
                          </a:r>
                          <a:endParaRPr lang="en-US"/>
                        </a:p>
                      </a:txBody>
                      <a:tcPr/>
                    </a:tc>
                    <a:tc>
                      <a:txBody>
                        <a:bodyPr/>
                        <a:lstStyle/>
                        <a:p>
                          <a:pPr algn="ctr"/>
                          <a:r>
                            <a:rPr lang="vi-VN"/>
                            <a:t>_</a:t>
                          </a:r>
                          <a:endParaRPr lang="en-US"/>
                        </a:p>
                      </a:txBody>
                      <a:tcPr/>
                    </a:tc>
                    <a:tc>
                      <a:txBody>
                        <a:bodyPr/>
                        <a:lstStyle/>
                        <a:p>
                          <a:pPr algn="ctr"/>
                          <a:r>
                            <a:rPr lang="vi-VN"/>
                            <a:t>_</a:t>
                          </a:r>
                        </a:p>
                      </a:txBody>
                      <a:tcPr/>
                    </a:tc>
                    <a:extLst>
                      <a:ext uri="{0D108BD9-81ED-4DB2-BD59-A6C34878D82A}">
                        <a16:rowId xmlns:a16="http://schemas.microsoft.com/office/drawing/2014/main" val="2558647086"/>
                      </a:ext>
                    </a:extLst>
                  </a:tr>
                  <a:tr h="653993">
                    <a:tc>
                      <a:txBody>
                        <a:bodyPr/>
                        <a:lstStyle/>
                        <a:p>
                          <a:pPr algn="ctr"/>
                          <a:r>
                            <a:rPr lang="vi-VN" err="1"/>
                            <a:t>Openerp</a:t>
                          </a:r>
                          <a:endParaRPr lang="en-US"/>
                        </a:p>
                      </a:txBody>
                      <a:tcPr/>
                    </a:tc>
                    <a:tc>
                      <a:txBody>
                        <a:bodyPr/>
                        <a:lstStyle/>
                        <a:p>
                          <a:pPr algn="ctr"/>
                          <a:r>
                            <a:rPr lang="vi-VN"/>
                            <a:t>12</a:t>
                          </a:r>
                          <a:endParaRPr lang="en-US"/>
                        </a:p>
                      </a:txBody>
                      <a:tcPr/>
                    </a:tc>
                    <a:tc>
                      <a:txBody>
                        <a:bodyPr/>
                        <a:lstStyle/>
                        <a:p>
                          <a:pPr algn="ctr"/>
                          <a:r>
                            <a:rPr lang="vi-VN"/>
                            <a:t>37</a:t>
                          </a:r>
                        </a:p>
                      </a:txBody>
                      <a:tcPr/>
                    </a:tc>
                    <a:tc>
                      <a:txBody>
                        <a:bodyPr/>
                        <a:lstStyle/>
                        <a:p>
                          <a:pPr algn="ctr"/>
                          <a:r>
                            <a:rPr lang="vi-VN"/>
                            <a:t>69</a:t>
                          </a:r>
                        </a:p>
                      </a:txBody>
                      <a:tcPr/>
                    </a:tc>
                    <a:tc>
                      <a:txBody>
                        <a:bodyPr/>
                        <a:lstStyle/>
                        <a:p>
                          <a:pPr algn="ctr"/>
                          <a:r>
                            <a:rPr lang="en-US"/>
                            <a:t>145</a:t>
                          </a:r>
                          <a:endParaRPr lang="vi-VN"/>
                        </a:p>
                      </a:txBody>
                      <a:tcPr/>
                    </a:tc>
                    <a:tc>
                      <a:txBody>
                        <a:bodyPr/>
                        <a:lstStyle/>
                        <a:p>
                          <a:pPr algn="ctr"/>
                          <a:r>
                            <a:rPr lang="en-US"/>
                            <a:t>167</a:t>
                          </a:r>
                          <a:endParaRPr lang="vi-VN"/>
                        </a:p>
                      </a:txBody>
                      <a:tcPr/>
                    </a:tc>
                    <a:tc>
                      <a:txBody>
                        <a:bodyPr/>
                        <a:lstStyle/>
                        <a:p>
                          <a:pPr algn="ctr"/>
                          <a:r>
                            <a:rPr lang="en-US"/>
                            <a:t>168</a:t>
                          </a:r>
                          <a:endParaRPr lang="vi-VN"/>
                        </a:p>
                      </a:txBody>
                      <a:tcPr/>
                    </a:tc>
                    <a:tc>
                      <a:txBody>
                        <a:bodyPr/>
                        <a:lstStyle/>
                        <a:p>
                          <a:pPr algn="ctr"/>
                          <a:r>
                            <a:rPr lang="en-US"/>
                            <a:t>200</a:t>
                          </a:r>
                        </a:p>
                      </a:txBody>
                      <a:tcPr/>
                    </a:tc>
                    <a:tc>
                      <a:txBody>
                        <a:bodyPr/>
                        <a:lstStyle/>
                        <a:p>
                          <a:pPr algn="ctr"/>
                          <a:r>
                            <a:rPr lang="en-US"/>
                            <a:t>227</a:t>
                          </a:r>
                        </a:p>
                      </a:txBody>
                      <a:tcPr/>
                    </a:tc>
                    <a:tc>
                      <a:txBody>
                        <a:bodyPr/>
                        <a:lstStyle/>
                        <a:p>
                          <a:pPr algn="ctr"/>
                          <a:r>
                            <a:rPr lang="en-US"/>
                            <a:t>283</a:t>
                          </a:r>
                        </a:p>
                      </a:txBody>
                      <a:tcPr/>
                    </a:tc>
                    <a:tc>
                      <a:txBody>
                        <a:bodyPr/>
                        <a:lstStyle/>
                        <a:p>
                          <a:pPr algn="ctr"/>
                          <a:r>
                            <a:rPr lang="en-US"/>
                            <a:t>318</a:t>
                          </a:r>
                        </a:p>
                      </a:txBody>
                      <a:tcPr/>
                    </a:tc>
                    <a:extLst>
                      <a:ext uri="{0D108BD9-81ED-4DB2-BD59-A6C34878D82A}">
                        <a16:rowId xmlns:a16="http://schemas.microsoft.com/office/drawing/2014/main" val="240165281"/>
                      </a:ext>
                    </a:extLst>
                  </a:tr>
                  <a:tr h="653993">
                    <a:tc>
                      <a:txBody>
                        <a:bodyPr/>
                        <a:lstStyle/>
                        <a:p>
                          <a:pPr algn="ctr"/>
                          <a:r>
                            <a:rPr lang="vi-VN"/>
                            <a:t>Time(s)</a:t>
                          </a:r>
                        </a:p>
                      </a:txBody>
                      <a:tcPr/>
                    </a:tc>
                    <a:tc>
                      <a:txBody>
                        <a:bodyPr/>
                        <a:lstStyle/>
                        <a:p>
                          <a:pPr algn="ctr"/>
                          <a14:m>
                            <m:oMathPara xmlns:m="http://schemas.openxmlformats.org/officeDocument/2006/math">
                              <m:oMathParaPr>
                                <m:jc m:val="centerGroup"/>
                              </m:oMathParaPr>
                              <m:oMath xmlns:m="http://schemas.openxmlformats.org/officeDocument/2006/math">
                                <m:r>
                                  <a:rPr lang="vi-VN" i="1" dirty="0" smtClean="0">
                                    <a:latin typeface="Cambria Math" panose="02040503050406030204" pitchFamily="18" charset="0"/>
                                  </a:rPr>
                                  <m:t>9</m:t>
                                </m:r>
                                <m:r>
                                  <a:rPr lang="en-US" b="0" i="1" dirty="0" smtClean="0">
                                    <a:latin typeface="Cambria Math" panose="02040503050406030204" pitchFamily="18" charset="0"/>
                                  </a:rPr>
                                  <m:t>,</m:t>
                                </m:r>
                                <m:r>
                                  <a:rPr lang="vi-VN" i="1" dirty="0" smtClean="0">
                                    <a:latin typeface="Cambria Math" panose="02040503050406030204" pitchFamily="18" charset="0"/>
                                  </a:rPr>
                                  <m:t>97</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−4</m:t>
                                    </m:r>
                                  </m:sup>
                                </m:sSup>
                              </m:oMath>
                            </m:oMathPara>
                          </a14:m>
                          <a:endParaRPr lang="vi-VN"/>
                        </a:p>
                      </a:txBody>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4,052.</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10</m:t>
                                    </m:r>
                                  </m:e>
                                  <m:sup>
                                    <m:r>
                                      <a:rPr lang="en-US" b="0" i="1" dirty="0" smtClean="0">
                                        <a:latin typeface="Cambria Math" panose="02040503050406030204" pitchFamily="18" charset="0"/>
                                      </a:rPr>
                                      <m:t>−3</m:t>
                                    </m:r>
                                  </m:sup>
                                </m:sSup>
                              </m:oMath>
                            </m:oMathPara>
                          </a14:m>
                          <a:endParaRPr lang="vi-VN"/>
                        </a:p>
                      </a:txBody>
                      <a:tcPr/>
                    </a:tc>
                    <a:tc>
                      <a:txBody>
                        <a:bodyPr/>
                        <a:lstStyle/>
                        <a:p>
                          <a:pPr lvl="0" algn="ctr">
                            <a:buNone/>
                          </a:pPr>
                          <a:r>
                            <a:rPr lang="en-US"/>
                            <a:t>0,036</a:t>
                          </a:r>
                        </a:p>
                      </a:txBody>
                      <a:tcPr/>
                    </a:tc>
                    <a:tc>
                      <a:txBody>
                        <a:bodyPr/>
                        <a:lstStyle/>
                        <a:p>
                          <a:pPr algn="ctr"/>
                          <a:r>
                            <a:rPr lang="vi-VN"/>
                            <a:t>Quá lâu</a:t>
                          </a:r>
                          <a:endParaRPr lang="en-US"/>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a:rPr>
                            <a:t>0.089</a:t>
                          </a:r>
                          <a:endParaRPr lang="vi-VN"/>
                        </a:p>
                      </a:txBody>
                      <a:tcPr/>
                    </a:tc>
                    <a:tc>
                      <a:txBody>
                        <a:bodyPr/>
                        <a:lstStyle/>
                        <a:p>
                          <a:pPr lvl="0" algn="ctr">
                            <a:buNone/>
                          </a:pPr>
                          <a:r>
                            <a:rPr kumimoji="0" lang="vi-VN" sz="1800" b="0" i="0" u="none" strike="noStrike" kern="1200" cap="none" spc="0" normalizeH="0" baseline="0" noProof="0">
                              <a:ln>
                                <a:noFill/>
                              </a:ln>
                              <a:solidFill>
                                <a:prstClr val="black"/>
                              </a:solidFill>
                              <a:effectLst/>
                              <a:uLnTx/>
                              <a:uFillTx/>
                              <a:latin typeface="Arial"/>
                            </a:rPr>
                            <a:t>Quá lâu</a:t>
                          </a:r>
                          <a:endParaRPr lang="en-US" sz="1800" b="0" i="0" u="none" strike="noStrike" noProof="0">
                            <a:latin typeface="Arial"/>
                          </a:endParaRPr>
                        </a:p>
                      </a:txBody>
                      <a:tcPr/>
                    </a:tc>
                    <a:tc>
                      <a:txBody>
                        <a:bodyPr/>
                        <a:lstStyle/>
                        <a:p>
                          <a:pPr lvl="0" algn="ctr">
                            <a:buNone/>
                          </a:pPr>
                          <a:r>
                            <a:rPr kumimoji="0" lang="vi-VN" sz="1800" b="0" i="0" u="none" strike="noStrike" kern="1200" cap="none" spc="0" normalizeH="0" baseline="0" noProof="0">
                              <a:ln>
                                <a:noFill/>
                              </a:ln>
                              <a:solidFill>
                                <a:prstClr val="black"/>
                              </a:solidFill>
                              <a:effectLst/>
                              <a:uLnTx/>
                              <a:uFillTx/>
                              <a:latin typeface="Arial"/>
                            </a:rPr>
                            <a:t>Quá lâu</a:t>
                          </a:r>
                          <a:endParaRPr lang="en-US" sz="1800" b="0" i="0" u="none" strike="noStrike" noProof="0">
                            <a:latin typeface="Arial"/>
                          </a:endParaRPr>
                        </a:p>
                      </a:txBody>
                      <a:tcPr/>
                    </a:tc>
                    <a:tc>
                      <a:txBody>
                        <a:bodyPr/>
                        <a:lstStyle/>
                        <a:p>
                          <a:pPr algn="ctr"/>
                          <a:r>
                            <a:rPr kumimoji="0" lang="vi-VN" sz="1800" b="0" i="0" u="none" strike="noStrike" kern="1200" cap="none" spc="0" normalizeH="0" baseline="0" noProof="0">
                              <a:ln>
                                <a:noFill/>
                              </a:ln>
                              <a:solidFill>
                                <a:prstClr val="black"/>
                              </a:solidFill>
                              <a:effectLst/>
                              <a:uLnTx/>
                              <a:uFillTx/>
                              <a:latin typeface="Arial"/>
                            </a:rPr>
                            <a:t>Quá lâu</a:t>
                          </a:r>
                          <a:endParaRPr lang="en-US"/>
                        </a:p>
                      </a:txBody>
                      <a:tcPr/>
                    </a:tc>
                    <a:tc>
                      <a:txBody>
                        <a:bodyPr/>
                        <a:lstStyle/>
                        <a:p>
                          <a:pPr algn="ctr"/>
                          <a:r>
                            <a:rPr kumimoji="0" lang="vi-VN" sz="1800" b="0" i="0" u="none" strike="noStrike" kern="1200" cap="none" spc="0" normalizeH="0" baseline="0" noProof="0">
                              <a:ln>
                                <a:noFill/>
                              </a:ln>
                              <a:solidFill>
                                <a:prstClr val="black"/>
                              </a:solidFill>
                              <a:effectLst/>
                              <a:uLnTx/>
                              <a:uFillTx/>
                              <a:latin typeface="Arial"/>
                            </a:rPr>
                            <a:t>Quá lâu</a:t>
                          </a:r>
                          <a:endParaRPr lang="vi-VN"/>
                        </a:p>
                      </a:txBody>
                      <a:tcPr/>
                    </a:tc>
                    <a:tc>
                      <a:txBody>
                        <a:bodyPr/>
                        <a:lstStyle/>
                        <a:p>
                          <a:pPr lvl="0" algn="ctr">
                            <a:buNone/>
                          </a:pPr>
                          <a:r>
                            <a:rPr kumimoji="0" lang="vi-VN" sz="1800" b="0" i="0" u="none" strike="noStrike" kern="1200" cap="none" spc="0" normalizeH="0" baseline="0" noProof="0">
                              <a:ln>
                                <a:noFill/>
                              </a:ln>
                              <a:solidFill>
                                <a:prstClr val="black"/>
                              </a:solidFill>
                              <a:effectLst/>
                              <a:uLnTx/>
                              <a:uFillTx/>
                              <a:latin typeface="Arial"/>
                            </a:rPr>
                            <a:t>Quá lâu</a:t>
                          </a:r>
                          <a:endParaRPr lang="en-US" sz="1800" b="0" i="0" u="none" strike="noStrike" noProof="0">
                            <a:latin typeface="Arial"/>
                          </a:endParaRPr>
                        </a:p>
                      </a:txBody>
                      <a:tcPr/>
                    </a:tc>
                    <a:extLst>
                      <a:ext uri="{0D108BD9-81ED-4DB2-BD59-A6C34878D82A}">
                        <a16:rowId xmlns:a16="http://schemas.microsoft.com/office/drawing/2014/main" val="3735357512"/>
                      </a:ext>
                    </a:extLst>
                  </a:tr>
                </a:tbl>
              </a:graphicData>
            </a:graphic>
          </p:graphicFrame>
        </mc:Choice>
        <mc:Fallback xmlns="">
          <p:graphicFrame>
            <p:nvGraphicFramePr>
              <p:cNvPr id="2" name="Table 6">
                <a:extLst>
                  <a:ext uri="{FF2B5EF4-FFF2-40B4-BE49-F238E27FC236}">
                    <a16:creationId xmlns:a16="http://schemas.microsoft.com/office/drawing/2014/main" id="{AAEB8056-E6BA-44FA-9D8D-2408E0DAEC94}"/>
                  </a:ext>
                </a:extLst>
              </p:cNvPr>
              <p:cNvGraphicFramePr>
                <a:graphicFrameLocks noGrp="1"/>
              </p:cNvGraphicFramePr>
              <p:nvPr>
                <p:extLst>
                  <p:ext uri="{D42A27DB-BD31-4B8C-83A1-F6EECF244321}">
                    <p14:modId xmlns:p14="http://schemas.microsoft.com/office/powerpoint/2010/main" val="496693393"/>
                  </p:ext>
                </p:extLst>
              </p:nvPr>
            </p:nvGraphicFramePr>
            <p:xfrm>
              <a:off x="182881" y="2730802"/>
              <a:ext cx="11850623" cy="2615972"/>
            </p:xfrm>
            <a:graphic>
              <a:graphicData uri="http://schemas.openxmlformats.org/drawingml/2006/table">
                <a:tbl>
                  <a:tblPr firstRow="1" bandRow="1">
                    <a:tableStyleId>{5C22544A-7EE6-4342-B048-85BDC9FD1C3A}</a:tableStyleId>
                  </a:tblPr>
                  <a:tblGrid>
                    <a:gridCol w="1161287">
                      <a:extLst>
                        <a:ext uri="{9D8B030D-6E8A-4147-A177-3AD203B41FA5}">
                          <a16:colId xmlns:a16="http://schemas.microsoft.com/office/drawing/2014/main" val="840066539"/>
                        </a:ext>
                      </a:extLst>
                    </a:gridCol>
                    <a:gridCol w="1197864">
                      <a:extLst>
                        <a:ext uri="{9D8B030D-6E8A-4147-A177-3AD203B41FA5}">
                          <a16:colId xmlns:a16="http://schemas.microsoft.com/office/drawing/2014/main" val="1950912633"/>
                        </a:ext>
                      </a:extLst>
                    </a:gridCol>
                    <a:gridCol w="1207008">
                      <a:extLst>
                        <a:ext uri="{9D8B030D-6E8A-4147-A177-3AD203B41FA5}">
                          <a16:colId xmlns:a16="http://schemas.microsoft.com/office/drawing/2014/main" val="2087112144"/>
                        </a:ext>
                      </a:extLst>
                    </a:gridCol>
                    <a:gridCol w="1179576">
                      <a:extLst>
                        <a:ext uri="{9D8B030D-6E8A-4147-A177-3AD203B41FA5}">
                          <a16:colId xmlns:a16="http://schemas.microsoft.com/office/drawing/2014/main" val="343845134"/>
                        </a:ext>
                      </a:extLst>
                    </a:gridCol>
                    <a:gridCol w="1033272">
                      <a:extLst>
                        <a:ext uri="{9D8B030D-6E8A-4147-A177-3AD203B41FA5}">
                          <a16:colId xmlns:a16="http://schemas.microsoft.com/office/drawing/2014/main" val="2670353881"/>
                        </a:ext>
                      </a:extLst>
                    </a:gridCol>
                    <a:gridCol w="1014984">
                      <a:extLst>
                        <a:ext uri="{9D8B030D-6E8A-4147-A177-3AD203B41FA5}">
                          <a16:colId xmlns:a16="http://schemas.microsoft.com/office/drawing/2014/main" val="667634039"/>
                        </a:ext>
                      </a:extLst>
                    </a:gridCol>
                    <a:gridCol w="1005840">
                      <a:extLst>
                        <a:ext uri="{9D8B030D-6E8A-4147-A177-3AD203B41FA5}">
                          <a16:colId xmlns:a16="http://schemas.microsoft.com/office/drawing/2014/main" val="1014503348"/>
                        </a:ext>
                      </a:extLst>
                    </a:gridCol>
                    <a:gridCol w="996696">
                      <a:extLst>
                        <a:ext uri="{9D8B030D-6E8A-4147-A177-3AD203B41FA5}">
                          <a16:colId xmlns:a16="http://schemas.microsoft.com/office/drawing/2014/main" val="2569929267"/>
                        </a:ext>
                      </a:extLst>
                    </a:gridCol>
                    <a:gridCol w="996696">
                      <a:extLst>
                        <a:ext uri="{9D8B030D-6E8A-4147-A177-3AD203B41FA5}">
                          <a16:colId xmlns:a16="http://schemas.microsoft.com/office/drawing/2014/main" val="187552284"/>
                        </a:ext>
                      </a:extLst>
                    </a:gridCol>
                    <a:gridCol w="1069848">
                      <a:extLst>
                        <a:ext uri="{9D8B030D-6E8A-4147-A177-3AD203B41FA5}">
                          <a16:colId xmlns:a16="http://schemas.microsoft.com/office/drawing/2014/main" val="3108203007"/>
                        </a:ext>
                      </a:extLst>
                    </a:gridCol>
                    <a:gridCol w="987552">
                      <a:extLst>
                        <a:ext uri="{9D8B030D-6E8A-4147-A177-3AD203B41FA5}">
                          <a16:colId xmlns:a16="http://schemas.microsoft.com/office/drawing/2014/main" val="3693645217"/>
                        </a:ext>
                      </a:extLst>
                    </a:gridCol>
                  </a:tblGrid>
                  <a:tr h="653993">
                    <a:tc>
                      <a:txBody>
                        <a:bodyPr/>
                        <a:lstStyle/>
                        <a:p>
                          <a:pPr algn="ctr"/>
                          <a:endParaRPr lang="en-US"/>
                        </a:p>
                      </a:txBody>
                      <a:tcPr/>
                    </a:tc>
                    <a:tc>
                      <a:txBody>
                        <a:bodyPr/>
                        <a:lstStyle/>
                        <a:p>
                          <a:pPr algn="ctr"/>
                          <a:r>
                            <a:rPr lang="vi-VN" err="1"/>
                            <a:t>Test</a:t>
                          </a:r>
                          <a:r>
                            <a:rPr lang="vi-VN"/>
                            <a:t> 1</a:t>
                          </a:r>
                          <a:endParaRPr lang="en-US"/>
                        </a:p>
                      </a:txBody>
                      <a:tcPr/>
                    </a:tc>
                    <a:tc>
                      <a:txBody>
                        <a:bodyPr/>
                        <a:lstStyle/>
                        <a:p>
                          <a:pPr algn="ctr"/>
                          <a:r>
                            <a:rPr lang="vi-VN" err="1"/>
                            <a:t>Test</a:t>
                          </a:r>
                          <a:r>
                            <a:rPr lang="vi-VN"/>
                            <a:t> 2</a:t>
                          </a:r>
                          <a:endParaRPr lang="en-US"/>
                        </a:p>
                      </a:txBody>
                      <a:tcPr/>
                    </a:tc>
                    <a:tc>
                      <a:txBody>
                        <a:bodyPr/>
                        <a:lstStyle/>
                        <a:p>
                          <a:pPr algn="ctr"/>
                          <a:r>
                            <a:rPr lang="vi-VN" err="1"/>
                            <a:t>Test</a:t>
                          </a:r>
                          <a:r>
                            <a:rPr lang="vi-VN"/>
                            <a:t> 3</a:t>
                          </a:r>
                          <a:endParaRPr lang="en-US"/>
                        </a:p>
                      </a:txBody>
                      <a:tcPr/>
                    </a:tc>
                    <a:tc>
                      <a:txBody>
                        <a:bodyPr/>
                        <a:lstStyle/>
                        <a:p>
                          <a:pPr algn="ctr"/>
                          <a:r>
                            <a:rPr lang="vi-VN" err="1"/>
                            <a:t>Test</a:t>
                          </a:r>
                          <a:r>
                            <a:rPr lang="vi-VN"/>
                            <a:t> 4</a:t>
                          </a:r>
                          <a:endParaRPr lang="en-US"/>
                        </a:p>
                      </a:txBody>
                      <a:tcPr/>
                    </a:tc>
                    <a:tc>
                      <a:txBody>
                        <a:bodyPr/>
                        <a:lstStyle/>
                        <a:p>
                          <a:pPr algn="ctr"/>
                          <a:r>
                            <a:rPr lang="vi-VN" err="1"/>
                            <a:t>Test</a:t>
                          </a:r>
                          <a:r>
                            <a:rPr lang="vi-VN"/>
                            <a:t> 5</a:t>
                          </a:r>
                          <a:endParaRPr lang="en-US"/>
                        </a:p>
                      </a:txBody>
                      <a:tcPr/>
                    </a:tc>
                    <a:tc>
                      <a:txBody>
                        <a:bodyPr/>
                        <a:lstStyle/>
                        <a:p>
                          <a:pPr algn="ctr"/>
                          <a:r>
                            <a:rPr lang="vi-VN" err="1"/>
                            <a:t>Test</a:t>
                          </a:r>
                          <a:r>
                            <a:rPr lang="vi-VN"/>
                            <a:t> 6</a:t>
                          </a:r>
                          <a:endParaRPr lang="en-US"/>
                        </a:p>
                      </a:txBody>
                      <a:tcPr/>
                    </a:tc>
                    <a:tc>
                      <a:txBody>
                        <a:bodyPr/>
                        <a:lstStyle/>
                        <a:p>
                          <a:pPr algn="ctr"/>
                          <a:r>
                            <a:rPr lang="vi-VN" err="1"/>
                            <a:t>Test</a:t>
                          </a:r>
                          <a:r>
                            <a:rPr lang="vi-VN"/>
                            <a:t> 7</a:t>
                          </a:r>
                          <a:endParaRPr lang="en-US"/>
                        </a:p>
                      </a:txBody>
                      <a:tcPr/>
                    </a:tc>
                    <a:tc>
                      <a:txBody>
                        <a:bodyPr/>
                        <a:lstStyle/>
                        <a:p>
                          <a:pPr algn="ctr"/>
                          <a:r>
                            <a:rPr lang="vi-VN" err="1"/>
                            <a:t>Test</a:t>
                          </a:r>
                          <a:r>
                            <a:rPr lang="vi-VN"/>
                            <a:t> 8</a:t>
                          </a:r>
                          <a:endParaRPr lang="en-US"/>
                        </a:p>
                      </a:txBody>
                      <a:tcPr/>
                    </a:tc>
                    <a:tc>
                      <a:txBody>
                        <a:bodyPr/>
                        <a:lstStyle/>
                        <a:p>
                          <a:pPr algn="ctr"/>
                          <a:r>
                            <a:rPr lang="vi-VN" err="1"/>
                            <a:t>Test</a:t>
                          </a:r>
                          <a:r>
                            <a:rPr lang="vi-VN"/>
                            <a:t> 9</a:t>
                          </a:r>
                          <a:endParaRPr lang="en-US"/>
                        </a:p>
                      </a:txBody>
                      <a:tcPr/>
                    </a:tc>
                    <a:tc>
                      <a:txBody>
                        <a:bodyPr/>
                        <a:lstStyle/>
                        <a:p>
                          <a:pPr algn="ctr"/>
                          <a:r>
                            <a:rPr lang="vi-VN" err="1"/>
                            <a:t>Test</a:t>
                          </a:r>
                          <a:r>
                            <a:rPr lang="vi-VN"/>
                            <a:t> 10</a:t>
                          </a:r>
                          <a:endParaRPr lang="en-US"/>
                        </a:p>
                      </a:txBody>
                      <a:tcPr/>
                    </a:tc>
                    <a:extLst>
                      <a:ext uri="{0D108BD9-81ED-4DB2-BD59-A6C34878D82A}">
                        <a16:rowId xmlns:a16="http://schemas.microsoft.com/office/drawing/2014/main" val="1988977394"/>
                      </a:ext>
                    </a:extLst>
                  </a:tr>
                  <a:tr h="653993">
                    <a:tc>
                      <a:txBody>
                        <a:bodyPr/>
                        <a:lstStyle/>
                        <a:p>
                          <a:pPr algn="ctr"/>
                          <a:r>
                            <a:rPr lang="vi-VN"/>
                            <a:t>Quay lui</a:t>
                          </a:r>
                          <a:endParaRPr lang="en-US"/>
                        </a:p>
                      </a:txBody>
                      <a:tcPr/>
                    </a:tc>
                    <a:tc>
                      <a:txBody>
                        <a:bodyPr/>
                        <a:lstStyle/>
                        <a:p>
                          <a:pPr algn="ctr"/>
                          <a:r>
                            <a:rPr lang="en-US"/>
                            <a:t>12</a:t>
                          </a:r>
                        </a:p>
                      </a:txBody>
                      <a:tcPr/>
                    </a:tc>
                    <a:tc>
                      <a:txBody>
                        <a:bodyPr/>
                        <a:lstStyle/>
                        <a:p>
                          <a:pPr algn="ctr"/>
                          <a:r>
                            <a:rPr lang="vi-VN"/>
                            <a:t>3</a:t>
                          </a:r>
                          <a:r>
                            <a:rPr lang="en-US"/>
                            <a:t>7</a:t>
                          </a:r>
                          <a:endParaRPr lang="vi-VN"/>
                        </a:p>
                      </a:txBody>
                      <a:tcPr/>
                    </a:tc>
                    <a:tc>
                      <a:txBody>
                        <a:bodyPr/>
                        <a:lstStyle/>
                        <a:p>
                          <a:pPr algn="ctr"/>
                          <a:r>
                            <a:rPr lang="en-US"/>
                            <a:t>69</a:t>
                          </a:r>
                          <a:endParaRPr lang="vi-VN"/>
                        </a:p>
                      </a:txBody>
                      <a:tcPr/>
                    </a:tc>
                    <a:tc>
                      <a:txBody>
                        <a:bodyPr/>
                        <a:lstStyle/>
                        <a:p>
                          <a:pPr algn="ctr"/>
                          <a:r>
                            <a:rPr lang="vi-VN"/>
                            <a:t>_</a:t>
                          </a:r>
                        </a:p>
                      </a:txBody>
                      <a:tcPr/>
                    </a:tc>
                    <a:tc>
                      <a:txBody>
                        <a:bodyPr/>
                        <a:lstStyle/>
                        <a:p>
                          <a:pPr algn="ctr"/>
                          <a:r>
                            <a:rPr lang="en-US"/>
                            <a:t>167</a:t>
                          </a:r>
                          <a:endParaRPr lang="vi-VN"/>
                        </a:p>
                      </a:txBody>
                      <a:tcPr/>
                    </a:tc>
                    <a:tc>
                      <a:txBody>
                        <a:bodyPr/>
                        <a:lstStyle/>
                        <a:p>
                          <a:pPr algn="ctr"/>
                          <a:r>
                            <a:rPr lang="vi-VN"/>
                            <a:t>_</a:t>
                          </a:r>
                        </a:p>
                      </a:txBody>
                      <a:tcPr/>
                    </a:tc>
                    <a:tc>
                      <a:txBody>
                        <a:bodyPr/>
                        <a:lstStyle/>
                        <a:p>
                          <a:pPr algn="ctr"/>
                          <a:r>
                            <a:rPr lang="vi-VN"/>
                            <a:t>_</a:t>
                          </a:r>
                          <a:endParaRPr lang="en-US"/>
                        </a:p>
                      </a:txBody>
                      <a:tcPr/>
                    </a:tc>
                    <a:tc>
                      <a:txBody>
                        <a:bodyPr/>
                        <a:lstStyle/>
                        <a:p>
                          <a:pPr algn="ctr"/>
                          <a:r>
                            <a:rPr lang="vi-VN"/>
                            <a:t>_</a:t>
                          </a:r>
                          <a:endParaRPr lang="en-US"/>
                        </a:p>
                      </a:txBody>
                      <a:tcPr/>
                    </a:tc>
                    <a:tc>
                      <a:txBody>
                        <a:bodyPr/>
                        <a:lstStyle/>
                        <a:p>
                          <a:pPr algn="ctr"/>
                          <a:r>
                            <a:rPr lang="vi-VN"/>
                            <a:t>_</a:t>
                          </a:r>
                          <a:endParaRPr lang="en-US"/>
                        </a:p>
                      </a:txBody>
                      <a:tcPr/>
                    </a:tc>
                    <a:tc>
                      <a:txBody>
                        <a:bodyPr/>
                        <a:lstStyle/>
                        <a:p>
                          <a:pPr algn="ctr"/>
                          <a:r>
                            <a:rPr lang="vi-VN"/>
                            <a:t>_</a:t>
                          </a:r>
                        </a:p>
                      </a:txBody>
                      <a:tcPr/>
                    </a:tc>
                    <a:extLst>
                      <a:ext uri="{0D108BD9-81ED-4DB2-BD59-A6C34878D82A}">
                        <a16:rowId xmlns:a16="http://schemas.microsoft.com/office/drawing/2014/main" val="2558647086"/>
                      </a:ext>
                    </a:extLst>
                  </a:tr>
                  <a:tr h="653993">
                    <a:tc>
                      <a:txBody>
                        <a:bodyPr/>
                        <a:lstStyle/>
                        <a:p>
                          <a:pPr algn="ctr"/>
                          <a:r>
                            <a:rPr lang="vi-VN" err="1"/>
                            <a:t>Openerp</a:t>
                          </a:r>
                          <a:endParaRPr lang="en-US"/>
                        </a:p>
                      </a:txBody>
                      <a:tcPr/>
                    </a:tc>
                    <a:tc>
                      <a:txBody>
                        <a:bodyPr/>
                        <a:lstStyle/>
                        <a:p>
                          <a:pPr algn="ctr"/>
                          <a:r>
                            <a:rPr lang="vi-VN"/>
                            <a:t>12</a:t>
                          </a:r>
                          <a:endParaRPr lang="en-US"/>
                        </a:p>
                      </a:txBody>
                      <a:tcPr/>
                    </a:tc>
                    <a:tc>
                      <a:txBody>
                        <a:bodyPr/>
                        <a:lstStyle/>
                        <a:p>
                          <a:pPr algn="ctr"/>
                          <a:r>
                            <a:rPr lang="vi-VN"/>
                            <a:t>37</a:t>
                          </a:r>
                        </a:p>
                      </a:txBody>
                      <a:tcPr/>
                    </a:tc>
                    <a:tc>
                      <a:txBody>
                        <a:bodyPr/>
                        <a:lstStyle/>
                        <a:p>
                          <a:pPr algn="ctr"/>
                          <a:r>
                            <a:rPr lang="vi-VN"/>
                            <a:t>69</a:t>
                          </a:r>
                        </a:p>
                      </a:txBody>
                      <a:tcPr/>
                    </a:tc>
                    <a:tc>
                      <a:txBody>
                        <a:bodyPr/>
                        <a:lstStyle/>
                        <a:p>
                          <a:pPr algn="ctr"/>
                          <a:r>
                            <a:rPr lang="en-US"/>
                            <a:t>145</a:t>
                          </a:r>
                          <a:endParaRPr lang="vi-VN"/>
                        </a:p>
                      </a:txBody>
                      <a:tcPr/>
                    </a:tc>
                    <a:tc>
                      <a:txBody>
                        <a:bodyPr/>
                        <a:lstStyle/>
                        <a:p>
                          <a:pPr algn="ctr"/>
                          <a:r>
                            <a:rPr lang="en-US"/>
                            <a:t>167</a:t>
                          </a:r>
                          <a:endParaRPr lang="vi-VN"/>
                        </a:p>
                      </a:txBody>
                      <a:tcPr/>
                    </a:tc>
                    <a:tc>
                      <a:txBody>
                        <a:bodyPr/>
                        <a:lstStyle/>
                        <a:p>
                          <a:pPr algn="ctr"/>
                          <a:r>
                            <a:rPr lang="en-US"/>
                            <a:t>168</a:t>
                          </a:r>
                          <a:endParaRPr lang="vi-VN"/>
                        </a:p>
                      </a:txBody>
                      <a:tcPr/>
                    </a:tc>
                    <a:tc>
                      <a:txBody>
                        <a:bodyPr/>
                        <a:lstStyle/>
                        <a:p>
                          <a:pPr algn="ctr"/>
                          <a:r>
                            <a:rPr lang="en-US"/>
                            <a:t>200</a:t>
                          </a:r>
                        </a:p>
                      </a:txBody>
                      <a:tcPr/>
                    </a:tc>
                    <a:tc>
                      <a:txBody>
                        <a:bodyPr/>
                        <a:lstStyle/>
                        <a:p>
                          <a:pPr algn="ctr"/>
                          <a:r>
                            <a:rPr lang="en-US"/>
                            <a:t>227</a:t>
                          </a:r>
                        </a:p>
                      </a:txBody>
                      <a:tcPr/>
                    </a:tc>
                    <a:tc>
                      <a:txBody>
                        <a:bodyPr/>
                        <a:lstStyle/>
                        <a:p>
                          <a:pPr algn="ctr"/>
                          <a:r>
                            <a:rPr lang="en-US"/>
                            <a:t>283</a:t>
                          </a:r>
                        </a:p>
                      </a:txBody>
                      <a:tcPr/>
                    </a:tc>
                    <a:tc>
                      <a:txBody>
                        <a:bodyPr/>
                        <a:lstStyle/>
                        <a:p>
                          <a:pPr algn="ctr"/>
                          <a:r>
                            <a:rPr lang="en-US"/>
                            <a:t>318</a:t>
                          </a:r>
                        </a:p>
                      </a:txBody>
                      <a:tcPr/>
                    </a:tc>
                    <a:extLst>
                      <a:ext uri="{0D108BD9-81ED-4DB2-BD59-A6C34878D82A}">
                        <a16:rowId xmlns:a16="http://schemas.microsoft.com/office/drawing/2014/main" val="240165281"/>
                      </a:ext>
                    </a:extLst>
                  </a:tr>
                  <a:tr h="653993">
                    <a:tc>
                      <a:txBody>
                        <a:bodyPr/>
                        <a:lstStyle/>
                        <a:p>
                          <a:pPr algn="ctr"/>
                          <a:r>
                            <a:rPr lang="vi-VN"/>
                            <a:t>Time(s)</a:t>
                          </a:r>
                        </a:p>
                      </a:txBody>
                      <a:tcPr/>
                    </a:tc>
                    <a:tc>
                      <a:txBody>
                        <a:bodyPr/>
                        <a:lstStyle/>
                        <a:p>
                          <a:endParaRPr lang="vi-VN"/>
                        </a:p>
                      </a:txBody>
                      <a:tcPr>
                        <a:blipFill>
                          <a:blip r:embed="rId2"/>
                          <a:stretch>
                            <a:fillRect l="-97462" t="-303704" r="-792893" b="-1852"/>
                          </a:stretch>
                        </a:blipFill>
                      </a:tcPr>
                    </a:tc>
                    <a:tc>
                      <a:txBody>
                        <a:bodyPr/>
                        <a:lstStyle/>
                        <a:p>
                          <a:endParaRPr lang="vi-VN"/>
                        </a:p>
                      </a:txBody>
                      <a:tcPr>
                        <a:blipFill>
                          <a:blip r:embed="rId2"/>
                          <a:stretch>
                            <a:fillRect l="-196465" t="-303704" r="-688889" b="-1852"/>
                          </a:stretch>
                        </a:blipFill>
                      </a:tcPr>
                    </a:tc>
                    <a:tc>
                      <a:txBody>
                        <a:bodyPr/>
                        <a:lstStyle/>
                        <a:p>
                          <a:pPr lvl="0" algn="ctr">
                            <a:buNone/>
                          </a:pPr>
                          <a:r>
                            <a:rPr lang="en-US"/>
                            <a:t>0,036</a:t>
                          </a:r>
                        </a:p>
                      </a:txBody>
                      <a:tcPr/>
                    </a:tc>
                    <a:tc>
                      <a:txBody>
                        <a:bodyPr/>
                        <a:lstStyle/>
                        <a:p>
                          <a:pPr algn="ctr"/>
                          <a:r>
                            <a:rPr lang="vi-VN"/>
                            <a:t>Quá lâu</a:t>
                          </a:r>
                          <a:endParaRPr lang="en-US"/>
                        </a:p>
                      </a:txBody>
                      <a:tcPr/>
                    </a:tc>
                    <a:tc>
                      <a:txBody>
                        <a:bodyPr/>
                        <a:lstStyle/>
                        <a:p>
                          <a:pPr algn="ctr"/>
                          <a:r>
                            <a:rPr kumimoji="0" lang="en-US" sz="1800" b="0" i="0" u="none" strike="noStrike" kern="1200" cap="none" spc="0" normalizeH="0" baseline="0" noProof="0">
                              <a:ln>
                                <a:noFill/>
                              </a:ln>
                              <a:solidFill>
                                <a:prstClr val="black"/>
                              </a:solidFill>
                              <a:effectLst/>
                              <a:uLnTx/>
                              <a:uFillTx/>
                              <a:latin typeface="Arial"/>
                            </a:rPr>
                            <a:t>0.089</a:t>
                          </a:r>
                          <a:endParaRPr lang="vi-VN"/>
                        </a:p>
                      </a:txBody>
                      <a:tcPr/>
                    </a:tc>
                    <a:tc>
                      <a:txBody>
                        <a:bodyPr/>
                        <a:lstStyle/>
                        <a:p>
                          <a:pPr lvl="0" algn="ctr">
                            <a:buNone/>
                          </a:pPr>
                          <a:r>
                            <a:rPr kumimoji="0" lang="vi-VN" sz="1800" b="0" i="0" u="none" strike="noStrike" kern="1200" cap="none" spc="0" normalizeH="0" baseline="0" noProof="0">
                              <a:ln>
                                <a:noFill/>
                              </a:ln>
                              <a:solidFill>
                                <a:prstClr val="black"/>
                              </a:solidFill>
                              <a:effectLst/>
                              <a:uLnTx/>
                              <a:uFillTx/>
                              <a:latin typeface="Arial"/>
                            </a:rPr>
                            <a:t>Quá lâu</a:t>
                          </a:r>
                          <a:endParaRPr lang="en-US" sz="1800" b="0" i="0" u="none" strike="noStrike" noProof="0">
                            <a:latin typeface="Arial"/>
                          </a:endParaRPr>
                        </a:p>
                      </a:txBody>
                      <a:tcPr/>
                    </a:tc>
                    <a:tc>
                      <a:txBody>
                        <a:bodyPr/>
                        <a:lstStyle/>
                        <a:p>
                          <a:pPr lvl="0" algn="ctr">
                            <a:buNone/>
                          </a:pPr>
                          <a:r>
                            <a:rPr kumimoji="0" lang="vi-VN" sz="1800" b="0" i="0" u="none" strike="noStrike" kern="1200" cap="none" spc="0" normalizeH="0" baseline="0" noProof="0">
                              <a:ln>
                                <a:noFill/>
                              </a:ln>
                              <a:solidFill>
                                <a:prstClr val="black"/>
                              </a:solidFill>
                              <a:effectLst/>
                              <a:uLnTx/>
                              <a:uFillTx/>
                              <a:latin typeface="Arial"/>
                            </a:rPr>
                            <a:t>Quá lâu</a:t>
                          </a:r>
                          <a:endParaRPr lang="en-US" sz="1800" b="0" i="0" u="none" strike="noStrike" noProof="0">
                            <a:latin typeface="Arial"/>
                          </a:endParaRPr>
                        </a:p>
                      </a:txBody>
                      <a:tcPr/>
                    </a:tc>
                    <a:tc>
                      <a:txBody>
                        <a:bodyPr/>
                        <a:lstStyle/>
                        <a:p>
                          <a:pPr algn="ctr"/>
                          <a:r>
                            <a:rPr kumimoji="0" lang="vi-VN" sz="1800" b="0" i="0" u="none" strike="noStrike" kern="1200" cap="none" spc="0" normalizeH="0" baseline="0" noProof="0">
                              <a:ln>
                                <a:noFill/>
                              </a:ln>
                              <a:solidFill>
                                <a:prstClr val="black"/>
                              </a:solidFill>
                              <a:effectLst/>
                              <a:uLnTx/>
                              <a:uFillTx/>
                              <a:latin typeface="Arial"/>
                            </a:rPr>
                            <a:t>Quá lâu</a:t>
                          </a:r>
                          <a:endParaRPr lang="en-US"/>
                        </a:p>
                      </a:txBody>
                      <a:tcPr/>
                    </a:tc>
                    <a:tc>
                      <a:txBody>
                        <a:bodyPr/>
                        <a:lstStyle/>
                        <a:p>
                          <a:pPr algn="ctr"/>
                          <a:r>
                            <a:rPr kumimoji="0" lang="vi-VN" sz="1800" b="0" i="0" u="none" strike="noStrike" kern="1200" cap="none" spc="0" normalizeH="0" baseline="0" noProof="0">
                              <a:ln>
                                <a:noFill/>
                              </a:ln>
                              <a:solidFill>
                                <a:prstClr val="black"/>
                              </a:solidFill>
                              <a:effectLst/>
                              <a:uLnTx/>
                              <a:uFillTx/>
                              <a:latin typeface="Arial"/>
                            </a:rPr>
                            <a:t>Quá lâu</a:t>
                          </a:r>
                          <a:endParaRPr lang="vi-VN"/>
                        </a:p>
                      </a:txBody>
                      <a:tcPr/>
                    </a:tc>
                    <a:tc>
                      <a:txBody>
                        <a:bodyPr/>
                        <a:lstStyle/>
                        <a:p>
                          <a:pPr lvl="0" algn="ctr">
                            <a:buNone/>
                          </a:pPr>
                          <a:r>
                            <a:rPr kumimoji="0" lang="vi-VN" sz="1800" b="0" i="0" u="none" strike="noStrike" kern="1200" cap="none" spc="0" normalizeH="0" baseline="0" noProof="0">
                              <a:ln>
                                <a:noFill/>
                              </a:ln>
                              <a:solidFill>
                                <a:prstClr val="black"/>
                              </a:solidFill>
                              <a:effectLst/>
                              <a:uLnTx/>
                              <a:uFillTx/>
                              <a:latin typeface="Arial"/>
                            </a:rPr>
                            <a:t>Quá lâu</a:t>
                          </a:r>
                          <a:endParaRPr lang="en-US" sz="1800" b="0" i="0" u="none" strike="noStrike" noProof="0">
                            <a:latin typeface="Arial"/>
                          </a:endParaRPr>
                        </a:p>
                      </a:txBody>
                      <a:tcPr/>
                    </a:tc>
                    <a:extLst>
                      <a:ext uri="{0D108BD9-81ED-4DB2-BD59-A6C34878D82A}">
                        <a16:rowId xmlns:a16="http://schemas.microsoft.com/office/drawing/2014/main" val="3735357512"/>
                      </a:ext>
                    </a:extLst>
                  </a:tr>
                </a:tbl>
              </a:graphicData>
            </a:graphic>
          </p:graphicFrame>
        </mc:Fallback>
      </mc:AlternateContent>
      <p:sp>
        <p:nvSpPr>
          <p:cNvPr id="7" name="TextBox 6">
            <a:extLst>
              <a:ext uri="{FF2B5EF4-FFF2-40B4-BE49-F238E27FC236}">
                <a16:creationId xmlns:a16="http://schemas.microsoft.com/office/drawing/2014/main" id="{47AA655C-9176-CCC8-37FF-4941D27F981E}"/>
              </a:ext>
            </a:extLst>
          </p:cNvPr>
          <p:cNvSpPr txBox="1"/>
          <p:nvPr/>
        </p:nvSpPr>
        <p:spPr>
          <a:xfrm>
            <a:off x="439343" y="1219509"/>
            <a:ext cx="7139178" cy="1381147"/>
          </a:xfrm>
          <a:prstGeom prst="rect">
            <a:avLst/>
          </a:prstGeom>
          <a:noFill/>
        </p:spPr>
        <p:txBody>
          <a:bodyPr wrap="square">
            <a:spAutoFit/>
          </a:bodyPr>
          <a:lstStyle/>
          <a:p>
            <a:pPr algn="just">
              <a:lnSpc>
                <a:spcPct val="120000"/>
              </a:lnSpc>
            </a:pPr>
            <a:r>
              <a:rPr lang="vi-VN" sz="2400"/>
              <a:t>Thực nghiệm:</a:t>
            </a:r>
          </a:p>
          <a:p>
            <a:pPr algn="just">
              <a:lnSpc>
                <a:spcPct val="120000"/>
              </a:lnSpc>
            </a:pPr>
            <a:r>
              <a:rPr lang="vi-VN" sz="2400"/>
              <a:t>+ C++</a:t>
            </a:r>
          </a:p>
          <a:p>
            <a:pPr algn="just">
              <a:lnSpc>
                <a:spcPct val="120000"/>
              </a:lnSpc>
            </a:pPr>
            <a:r>
              <a:rPr lang="vi-VN" sz="2400"/>
              <a:t>+ Phần cứng Intel i7 10750H, 16GB RAM</a:t>
            </a:r>
            <a:endParaRPr lang="en-US" sz="2400"/>
          </a:p>
        </p:txBody>
      </p:sp>
    </p:spTree>
    <p:extLst>
      <p:ext uri="{BB962C8B-B14F-4D97-AF65-F5344CB8AC3E}">
        <p14:creationId xmlns:p14="http://schemas.microsoft.com/office/powerpoint/2010/main" val="1594005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2.5. </a:t>
            </a:r>
            <a:r>
              <a:rPr lang="en-US" sz="2400" err="1">
                <a:solidFill>
                  <a:schemeClr val="bg1"/>
                </a:solidFill>
              </a:rPr>
              <a:t>Thuật</a:t>
            </a:r>
            <a:r>
              <a:rPr lang="en-US" sz="2400">
                <a:solidFill>
                  <a:schemeClr val="bg1"/>
                </a:solidFill>
              </a:rPr>
              <a:t> </a:t>
            </a:r>
            <a:r>
              <a:rPr lang="en-US" sz="2400" err="1">
                <a:solidFill>
                  <a:schemeClr val="bg1"/>
                </a:solidFill>
              </a:rPr>
              <a:t>toán</a:t>
            </a:r>
            <a:r>
              <a:rPr lang="en-US" sz="2400">
                <a:solidFill>
                  <a:schemeClr val="bg1"/>
                </a:solidFill>
              </a:rPr>
              <a:t> </a:t>
            </a:r>
            <a:r>
              <a:rPr lang="en-US" sz="2400" err="1">
                <a:solidFill>
                  <a:schemeClr val="bg1"/>
                </a:solidFill>
              </a:rPr>
              <a:t>MetaHeuristic</a:t>
            </a:r>
            <a:r>
              <a:rPr lang="en-US" sz="2400">
                <a:solidFill>
                  <a:schemeClr val="bg1"/>
                </a:solidFill>
              </a:rPr>
              <a:t> - Tabu Search</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3"/>
            <a:ext cx="11514239" cy="3646538"/>
          </a:xfrm>
        </p:spPr>
        <p:txBody>
          <a:bodyPr anchor="t"/>
          <a:lstStyle/>
          <a:p>
            <a:pPr algn="just">
              <a:lnSpc>
                <a:spcPct val="120000"/>
              </a:lnSpc>
            </a:pPr>
            <a:r>
              <a:rPr lang="vi-VN" sz="2000" b="1"/>
              <a:t>Áp dụng vào bài toán:</a:t>
            </a:r>
          </a:p>
          <a:p>
            <a:pPr marL="342900" indent="-342900" algn="just">
              <a:lnSpc>
                <a:spcPct val="120000"/>
              </a:lnSpc>
              <a:buFont typeface="Arial"/>
              <a:buChar char="•"/>
            </a:pPr>
            <a:r>
              <a:rPr lang="vi-VN" sz="2000">
                <a:latin typeface="Arial"/>
                <a:cs typeface="Arial"/>
              </a:rPr>
              <a:t>Phương pháp đánh giá hàm mục tiêu: Mỗi một cặp Lớp - môn được xếp thành công được tính là +1 vào hàm mục tiêu, với mỗi vi phạm ràng buộc được tính là phạt -100 vào hàm mục tiêu.</a:t>
            </a:r>
            <a:endParaRPr lang="en-US" sz="2000">
              <a:latin typeface="Arial"/>
              <a:cs typeface="Arial"/>
            </a:endParaRPr>
          </a:p>
          <a:p>
            <a:pPr marL="342900" indent="-342900" algn="just">
              <a:lnSpc>
                <a:spcPct val="120000"/>
              </a:lnSpc>
              <a:buFont typeface="Arial"/>
              <a:buChar char="•"/>
            </a:pPr>
            <a:endParaRPr lang="vi-VN">
              <a:latin typeface="Arial"/>
            </a:endParaRPr>
          </a:p>
          <a:p>
            <a:pPr marL="342900" lvl="1" indent="-342900" algn="just">
              <a:lnSpc>
                <a:spcPct val="120000"/>
              </a:lnSpc>
              <a:buChar char="-"/>
            </a:pPr>
            <a:endParaRPr lang="vi-VN" sz="700"/>
          </a:p>
          <a:p>
            <a:pPr marL="342900" lvl="1" indent="-342900" algn="just">
              <a:lnSpc>
                <a:spcPct val="120000"/>
              </a:lnSpc>
              <a:buChar char="-"/>
            </a:pPr>
            <a:endParaRPr lang="vi-VN" sz="700"/>
          </a:p>
          <a:p>
            <a:pPr algn="just">
              <a:lnSpc>
                <a:spcPct val="120000"/>
              </a:lnSpc>
            </a:pPr>
            <a:endParaRPr lang="en-US" sz="2000">
              <a:latin typeface="Arial"/>
            </a:endParaRPr>
          </a:p>
        </p:txBody>
      </p:sp>
      <p:graphicFrame>
        <p:nvGraphicFramePr>
          <p:cNvPr id="6" name="Table 7">
            <a:extLst>
              <a:ext uri="{FF2B5EF4-FFF2-40B4-BE49-F238E27FC236}">
                <a16:creationId xmlns:a16="http://schemas.microsoft.com/office/drawing/2014/main" id="{FC5C9940-1709-1425-2A42-166E9DF07982}"/>
              </a:ext>
            </a:extLst>
          </p:cNvPr>
          <p:cNvGraphicFramePr>
            <a:graphicFrameLocks noGrp="1"/>
          </p:cNvGraphicFramePr>
          <p:nvPr>
            <p:extLst>
              <p:ext uri="{D42A27DB-BD31-4B8C-83A1-F6EECF244321}">
                <p14:modId xmlns:p14="http://schemas.microsoft.com/office/powerpoint/2010/main" val="1330139498"/>
              </p:ext>
            </p:extLst>
          </p:nvPr>
        </p:nvGraphicFramePr>
        <p:xfrm>
          <a:off x="964369" y="3543399"/>
          <a:ext cx="2333032" cy="2091585"/>
        </p:xfrm>
        <a:graphic>
          <a:graphicData uri="http://schemas.openxmlformats.org/drawingml/2006/table">
            <a:tbl>
              <a:tblPr firstRow="1" bandRow="1">
                <a:tableStyleId>{616DA210-FB5B-4158-B5E0-FEB733F419BA}</a:tableStyleId>
              </a:tblPr>
              <a:tblGrid>
                <a:gridCol w="583258">
                  <a:extLst>
                    <a:ext uri="{9D8B030D-6E8A-4147-A177-3AD203B41FA5}">
                      <a16:colId xmlns:a16="http://schemas.microsoft.com/office/drawing/2014/main" val="2591159789"/>
                    </a:ext>
                  </a:extLst>
                </a:gridCol>
                <a:gridCol w="583258">
                  <a:extLst>
                    <a:ext uri="{9D8B030D-6E8A-4147-A177-3AD203B41FA5}">
                      <a16:colId xmlns:a16="http://schemas.microsoft.com/office/drawing/2014/main" val="3413304844"/>
                    </a:ext>
                  </a:extLst>
                </a:gridCol>
                <a:gridCol w="583258">
                  <a:extLst>
                    <a:ext uri="{9D8B030D-6E8A-4147-A177-3AD203B41FA5}">
                      <a16:colId xmlns:a16="http://schemas.microsoft.com/office/drawing/2014/main" val="848467806"/>
                    </a:ext>
                  </a:extLst>
                </a:gridCol>
                <a:gridCol w="583258">
                  <a:extLst>
                    <a:ext uri="{9D8B030D-6E8A-4147-A177-3AD203B41FA5}">
                      <a16:colId xmlns:a16="http://schemas.microsoft.com/office/drawing/2014/main" val="3186354723"/>
                    </a:ext>
                  </a:extLst>
                </a:gridCol>
              </a:tblGrid>
              <a:tr h="418317">
                <a:tc>
                  <a:txBody>
                    <a:bodyPr/>
                    <a:lstStyle/>
                    <a:p>
                      <a:pPr algn="ctr"/>
                      <a:r>
                        <a:rPr lang="en-GB" b="1"/>
                        <a:t>1</a:t>
                      </a:r>
                    </a:p>
                  </a:txBody>
                  <a:tcPr/>
                </a:tc>
                <a:tc>
                  <a:txBody>
                    <a:bodyPr/>
                    <a:lstStyle/>
                    <a:p>
                      <a:pPr algn="ctr"/>
                      <a:r>
                        <a:rPr lang="en-GB" b="1"/>
                        <a:t>3</a:t>
                      </a:r>
                    </a:p>
                  </a:txBody>
                  <a:tcPr/>
                </a:tc>
                <a:tc>
                  <a:txBody>
                    <a:bodyPr/>
                    <a:lstStyle/>
                    <a:p>
                      <a:pPr algn="ctr"/>
                      <a:r>
                        <a:rPr lang="en-GB" b="1"/>
                        <a:t>12</a:t>
                      </a:r>
                      <a:endParaRPr lang="en-US"/>
                    </a:p>
                  </a:txBody>
                  <a:tcPr/>
                </a:tc>
                <a:tc>
                  <a:txBody>
                    <a:bodyPr/>
                    <a:lstStyle/>
                    <a:p>
                      <a:pPr algn="ctr"/>
                      <a:r>
                        <a:rPr lang="en-GB" b="1"/>
                        <a:t>2</a:t>
                      </a:r>
                    </a:p>
                  </a:txBody>
                  <a:tcPr/>
                </a:tc>
                <a:extLst>
                  <a:ext uri="{0D108BD9-81ED-4DB2-BD59-A6C34878D82A}">
                    <a16:rowId xmlns:a16="http://schemas.microsoft.com/office/drawing/2014/main" val="401584225"/>
                  </a:ext>
                </a:extLst>
              </a:tr>
              <a:tr h="418317">
                <a:tc>
                  <a:txBody>
                    <a:bodyPr/>
                    <a:lstStyle/>
                    <a:p>
                      <a:pPr algn="ctr"/>
                      <a:r>
                        <a:rPr lang="en-GB" b="1"/>
                        <a:t>1</a:t>
                      </a:r>
                    </a:p>
                  </a:txBody>
                  <a:tcPr/>
                </a:tc>
                <a:tc>
                  <a:txBody>
                    <a:bodyPr/>
                    <a:lstStyle/>
                    <a:p>
                      <a:pPr algn="ctr"/>
                      <a:r>
                        <a:rPr lang="en-GB" b="1"/>
                        <a:t>4</a:t>
                      </a:r>
                    </a:p>
                  </a:txBody>
                  <a:tcPr/>
                </a:tc>
                <a:tc>
                  <a:txBody>
                    <a:bodyPr/>
                    <a:lstStyle/>
                    <a:p>
                      <a:pPr algn="ctr"/>
                      <a:r>
                        <a:rPr lang="en-GB" b="1"/>
                        <a:t>2</a:t>
                      </a:r>
                    </a:p>
                  </a:txBody>
                  <a:tcPr/>
                </a:tc>
                <a:tc>
                  <a:txBody>
                    <a:bodyPr/>
                    <a:lstStyle/>
                    <a:p>
                      <a:pPr algn="ctr"/>
                      <a:r>
                        <a:rPr lang="en-GB" b="1"/>
                        <a:t>3</a:t>
                      </a:r>
                    </a:p>
                  </a:txBody>
                  <a:tcPr/>
                </a:tc>
                <a:extLst>
                  <a:ext uri="{0D108BD9-81ED-4DB2-BD59-A6C34878D82A}">
                    <a16:rowId xmlns:a16="http://schemas.microsoft.com/office/drawing/2014/main" val="457622875"/>
                  </a:ext>
                </a:extLst>
              </a:tr>
              <a:tr h="418317">
                <a:tc>
                  <a:txBody>
                    <a:bodyPr/>
                    <a:lstStyle/>
                    <a:p>
                      <a:pPr algn="ctr"/>
                      <a:r>
                        <a:rPr lang="en-GB" b="1"/>
                        <a:t>2</a:t>
                      </a:r>
                    </a:p>
                  </a:txBody>
                  <a:tcPr/>
                </a:tc>
                <a:tc>
                  <a:txBody>
                    <a:bodyPr/>
                    <a:lstStyle/>
                    <a:p>
                      <a:pPr algn="ctr"/>
                      <a:r>
                        <a:rPr lang="en-GB" b="1"/>
                        <a:t>3</a:t>
                      </a:r>
                    </a:p>
                  </a:txBody>
                  <a:tcPr/>
                </a:tc>
                <a:tc>
                  <a:txBody>
                    <a:bodyPr/>
                    <a:lstStyle/>
                    <a:p>
                      <a:pPr algn="ctr"/>
                      <a:r>
                        <a:rPr lang="en-GB" b="1"/>
                        <a:t>2</a:t>
                      </a:r>
                    </a:p>
                  </a:txBody>
                  <a:tcPr/>
                </a:tc>
                <a:tc>
                  <a:txBody>
                    <a:bodyPr/>
                    <a:lstStyle/>
                    <a:p>
                      <a:pPr algn="ctr"/>
                      <a:r>
                        <a:rPr lang="en-GB" b="1"/>
                        <a:t>1</a:t>
                      </a:r>
                    </a:p>
                  </a:txBody>
                  <a:tcPr/>
                </a:tc>
                <a:extLst>
                  <a:ext uri="{0D108BD9-81ED-4DB2-BD59-A6C34878D82A}">
                    <a16:rowId xmlns:a16="http://schemas.microsoft.com/office/drawing/2014/main" val="1687250684"/>
                  </a:ext>
                </a:extLst>
              </a:tr>
              <a:tr h="418317">
                <a:tc>
                  <a:txBody>
                    <a:bodyPr/>
                    <a:lstStyle/>
                    <a:p>
                      <a:pPr lvl="0" algn="ctr">
                        <a:buNone/>
                      </a:pPr>
                      <a:r>
                        <a:rPr lang="en-GB" b="1"/>
                        <a:t>2</a:t>
                      </a:r>
                    </a:p>
                  </a:txBody>
                  <a:tcPr/>
                </a:tc>
                <a:tc>
                  <a:txBody>
                    <a:bodyPr/>
                    <a:lstStyle/>
                    <a:p>
                      <a:pPr lvl="0" algn="ctr">
                        <a:buNone/>
                      </a:pPr>
                      <a:r>
                        <a:rPr lang="en-GB" b="1"/>
                        <a:t>5</a:t>
                      </a:r>
                    </a:p>
                  </a:txBody>
                  <a:tcPr/>
                </a:tc>
                <a:tc>
                  <a:txBody>
                    <a:bodyPr/>
                    <a:lstStyle/>
                    <a:p>
                      <a:pPr lvl="0" algn="ctr">
                        <a:buNone/>
                      </a:pPr>
                      <a:r>
                        <a:rPr lang="en-GB" b="1"/>
                        <a:t>13</a:t>
                      </a:r>
                    </a:p>
                  </a:txBody>
                  <a:tcPr/>
                </a:tc>
                <a:tc>
                  <a:txBody>
                    <a:bodyPr/>
                    <a:lstStyle/>
                    <a:p>
                      <a:pPr lvl="0" algn="ctr">
                        <a:buNone/>
                      </a:pPr>
                      <a:r>
                        <a:rPr lang="en-GB" b="1"/>
                        <a:t>2</a:t>
                      </a:r>
                    </a:p>
                  </a:txBody>
                  <a:tcPr/>
                </a:tc>
                <a:extLst>
                  <a:ext uri="{0D108BD9-81ED-4DB2-BD59-A6C34878D82A}">
                    <a16:rowId xmlns:a16="http://schemas.microsoft.com/office/drawing/2014/main" val="2687858683"/>
                  </a:ext>
                </a:extLst>
              </a:tr>
              <a:tr h="418317">
                <a:tc>
                  <a:txBody>
                    <a:bodyPr/>
                    <a:lstStyle/>
                    <a:p>
                      <a:pPr lvl="0" algn="ctr">
                        <a:buNone/>
                      </a:pPr>
                      <a:r>
                        <a:rPr lang="en-GB" b="1"/>
                        <a:t>3</a:t>
                      </a:r>
                    </a:p>
                  </a:txBody>
                  <a:tcPr/>
                </a:tc>
                <a:tc>
                  <a:txBody>
                    <a:bodyPr/>
                    <a:lstStyle/>
                    <a:p>
                      <a:pPr lvl="0" algn="ctr">
                        <a:buNone/>
                      </a:pPr>
                      <a:r>
                        <a:rPr lang="en-GB" b="1"/>
                        <a:t>2</a:t>
                      </a:r>
                    </a:p>
                  </a:txBody>
                  <a:tcPr/>
                </a:tc>
                <a:tc>
                  <a:txBody>
                    <a:bodyPr/>
                    <a:lstStyle/>
                    <a:p>
                      <a:pPr lvl="0" algn="ctr">
                        <a:buNone/>
                      </a:pPr>
                      <a:r>
                        <a:rPr lang="en-GB" b="1"/>
                        <a:t>0</a:t>
                      </a:r>
                    </a:p>
                  </a:txBody>
                  <a:tcPr/>
                </a:tc>
                <a:tc>
                  <a:txBody>
                    <a:bodyPr/>
                    <a:lstStyle/>
                    <a:p>
                      <a:pPr lvl="0" algn="ctr">
                        <a:buNone/>
                      </a:pPr>
                      <a:r>
                        <a:rPr lang="en-GB" b="1"/>
                        <a:t>0</a:t>
                      </a:r>
                    </a:p>
                  </a:txBody>
                  <a:tcPr/>
                </a:tc>
                <a:extLst>
                  <a:ext uri="{0D108BD9-81ED-4DB2-BD59-A6C34878D82A}">
                    <a16:rowId xmlns:a16="http://schemas.microsoft.com/office/drawing/2014/main" val="1862690106"/>
                  </a:ext>
                </a:extLst>
              </a:tr>
            </a:tbl>
          </a:graphicData>
        </a:graphic>
      </p:graphicFrame>
      <p:sp>
        <p:nvSpPr>
          <p:cNvPr id="7" name="TextBox 6">
            <a:extLst>
              <a:ext uri="{FF2B5EF4-FFF2-40B4-BE49-F238E27FC236}">
                <a16:creationId xmlns:a16="http://schemas.microsoft.com/office/drawing/2014/main" id="{FA7C9FAC-ED95-D1C8-7D31-B1135593D86B}"/>
              </a:ext>
            </a:extLst>
          </p:cNvPr>
          <p:cNvSpPr txBox="1"/>
          <p:nvPr/>
        </p:nvSpPr>
        <p:spPr>
          <a:xfrm>
            <a:off x="1567218" y="5877628"/>
            <a:ext cx="1287684" cy="378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SCORE: 4</a:t>
            </a:r>
          </a:p>
        </p:txBody>
      </p:sp>
      <p:graphicFrame>
        <p:nvGraphicFramePr>
          <p:cNvPr id="8" name="Table 7">
            <a:extLst>
              <a:ext uri="{FF2B5EF4-FFF2-40B4-BE49-F238E27FC236}">
                <a16:creationId xmlns:a16="http://schemas.microsoft.com/office/drawing/2014/main" id="{35F1E160-6D27-209E-AA3C-83F5B3826A59}"/>
              </a:ext>
            </a:extLst>
          </p:cNvPr>
          <p:cNvGraphicFramePr>
            <a:graphicFrameLocks noGrp="1"/>
          </p:cNvGraphicFramePr>
          <p:nvPr>
            <p:extLst>
              <p:ext uri="{D42A27DB-BD31-4B8C-83A1-F6EECF244321}">
                <p14:modId xmlns:p14="http://schemas.microsoft.com/office/powerpoint/2010/main" val="1146894150"/>
              </p:ext>
            </p:extLst>
          </p:nvPr>
        </p:nvGraphicFramePr>
        <p:xfrm>
          <a:off x="4610394" y="3524107"/>
          <a:ext cx="2333032" cy="2091585"/>
        </p:xfrm>
        <a:graphic>
          <a:graphicData uri="http://schemas.openxmlformats.org/drawingml/2006/table">
            <a:tbl>
              <a:tblPr firstRow="1" bandRow="1">
                <a:tableStyleId>{616DA210-FB5B-4158-B5E0-FEB733F419BA}</a:tableStyleId>
              </a:tblPr>
              <a:tblGrid>
                <a:gridCol w="583258">
                  <a:extLst>
                    <a:ext uri="{9D8B030D-6E8A-4147-A177-3AD203B41FA5}">
                      <a16:colId xmlns:a16="http://schemas.microsoft.com/office/drawing/2014/main" val="2591159789"/>
                    </a:ext>
                  </a:extLst>
                </a:gridCol>
                <a:gridCol w="583258">
                  <a:extLst>
                    <a:ext uri="{9D8B030D-6E8A-4147-A177-3AD203B41FA5}">
                      <a16:colId xmlns:a16="http://schemas.microsoft.com/office/drawing/2014/main" val="3413304844"/>
                    </a:ext>
                  </a:extLst>
                </a:gridCol>
                <a:gridCol w="583258">
                  <a:extLst>
                    <a:ext uri="{9D8B030D-6E8A-4147-A177-3AD203B41FA5}">
                      <a16:colId xmlns:a16="http://schemas.microsoft.com/office/drawing/2014/main" val="848467806"/>
                    </a:ext>
                  </a:extLst>
                </a:gridCol>
                <a:gridCol w="583258">
                  <a:extLst>
                    <a:ext uri="{9D8B030D-6E8A-4147-A177-3AD203B41FA5}">
                      <a16:colId xmlns:a16="http://schemas.microsoft.com/office/drawing/2014/main" val="3186354723"/>
                    </a:ext>
                  </a:extLst>
                </a:gridCol>
              </a:tblGrid>
              <a:tr h="418317">
                <a:tc>
                  <a:txBody>
                    <a:bodyPr/>
                    <a:lstStyle/>
                    <a:p>
                      <a:pPr algn="ctr"/>
                      <a:r>
                        <a:rPr lang="en-GB" b="1"/>
                        <a:t>1</a:t>
                      </a:r>
                    </a:p>
                  </a:txBody>
                  <a:tcPr/>
                </a:tc>
                <a:tc>
                  <a:txBody>
                    <a:bodyPr/>
                    <a:lstStyle/>
                    <a:p>
                      <a:pPr algn="ctr"/>
                      <a:r>
                        <a:rPr lang="en-GB" b="1"/>
                        <a:t>3</a:t>
                      </a:r>
                    </a:p>
                  </a:txBody>
                  <a:tcPr/>
                </a:tc>
                <a:tc>
                  <a:txBody>
                    <a:bodyPr/>
                    <a:lstStyle/>
                    <a:p>
                      <a:pPr algn="ctr"/>
                      <a:r>
                        <a:rPr lang="en-GB" b="1"/>
                        <a:t>12</a:t>
                      </a:r>
                      <a:endParaRPr lang="en-US"/>
                    </a:p>
                  </a:txBody>
                  <a:tcPr/>
                </a:tc>
                <a:tc>
                  <a:txBody>
                    <a:bodyPr/>
                    <a:lstStyle/>
                    <a:p>
                      <a:pPr algn="ctr"/>
                      <a:r>
                        <a:rPr lang="en-GB" b="1"/>
                        <a:t>2</a:t>
                      </a:r>
                    </a:p>
                  </a:txBody>
                  <a:tcPr/>
                </a:tc>
                <a:extLst>
                  <a:ext uri="{0D108BD9-81ED-4DB2-BD59-A6C34878D82A}">
                    <a16:rowId xmlns:a16="http://schemas.microsoft.com/office/drawing/2014/main" val="401584225"/>
                  </a:ext>
                </a:extLst>
              </a:tr>
              <a:tr h="418317">
                <a:tc>
                  <a:txBody>
                    <a:bodyPr/>
                    <a:lstStyle/>
                    <a:p>
                      <a:pPr algn="ctr"/>
                      <a:r>
                        <a:rPr lang="en-GB" b="1"/>
                        <a:t>1</a:t>
                      </a:r>
                    </a:p>
                  </a:txBody>
                  <a:tcPr/>
                </a:tc>
                <a:tc>
                  <a:txBody>
                    <a:bodyPr/>
                    <a:lstStyle/>
                    <a:p>
                      <a:pPr algn="ctr"/>
                      <a:r>
                        <a:rPr lang="en-GB" b="1"/>
                        <a:t>4</a:t>
                      </a:r>
                    </a:p>
                  </a:txBody>
                  <a:tcPr/>
                </a:tc>
                <a:tc>
                  <a:txBody>
                    <a:bodyPr/>
                    <a:lstStyle/>
                    <a:p>
                      <a:pPr algn="ctr"/>
                      <a:r>
                        <a:rPr lang="en-GB" b="1"/>
                        <a:t>2</a:t>
                      </a:r>
                    </a:p>
                  </a:txBody>
                  <a:tcPr/>
                </a:tc>
                <a:tc>
                  <a:txBody>
                    <a:bodyPr/>
                    <a:lstStyle/>
                    <a:p>
                      <a:pPr algn="ctr"/>
                      <a:r>
                        <a:rPr lang="en-GB" b="1"/>
                        <a:t>3</a:t>
                      </a:r>
                    </a:p>
                  </a:txBody>
                  <a:tcPr/>
                </a:tc>
                <a:extLst>
                  <a:ext uri="{0D108BD9-81ED-4DB2-BD59-A6C34878D82A}">
                    <a16:rowId xmlns:a16="http://schemas.microsoft.com/office/drawing/2014/main" val="457622875"/>
                  </a:ext>
                </a:extLst>
              </a:tr>
              <a:tr h="418317">
                <a:tc>
                  <a:txBody>
                    <a:bodyPr/>
                    <a:lstStyle/>
                    <a:p>
                      <a:pPr algn="ctr"/>
                      <a:r>
                        <a:rPr lang="en-GB" b="1">
                          <a:solidFill>
                            <a:srgbClr val="FF0000"/>
                          </a:solidFill>
                        </a:rPr>
                        <a:t>2</a:t>
                      </a:r>
                    </a:p>
                  </a:txBody>
                  <a:tcPr/>
                </a:tc>
                <a:tc>
                  <a:txBody>
                    <a:bodyPr/>
                    <a:lstStyle/>
                    <a:p>
                      <a:pPr algn="ctr"/>
                      <a:r>
                        <a:rPr lang="en-GB" b="1">
                          <a:solidFill>
                            <a:srgbClr val="FF0000"/>
                          </a:solidFill>
                        </a:rPr>
                        <a:t>3</a:t>
                      </a:r>
                    </a:p>
                  </a:txBody>
                  <a:tcPr/>
                </a:tc>
                <a:tc>
                  <a:txBody>
                    <a:bodyPr/>
                    <a:lstStyle/>
                    <a:p>
                      <a:pPr algn="ctr"/>
                      <a:r>
                        <a:rPr lang="en-GB" b="1">
                          <a:solidFill>
                            <a:srgbClr val="FF0000"/>
                          </a:solidFill>
                        </a:rPr>
                        <a:t>2</a:t>
                      </a:r>
                    </a:p>
                  </a:txBody>
                  <a:tcPr/>
                </a:tc>
                <a:tc>
                  <a:txBody>
                    <a:bodyPr/>
                    <a:lstStyle/>
                    <a:p>
                      <a:pPr algn="ctr"/>
                      <a:r>
                        <a:rPr lang="en-GB" b="1">
                          <a:solidFill>
                            <a:srgbClr val="FF0000"/>
                          </a:solidFill>
                        </a:rPr>
                        <a:t>1</a:t>
                      </a:r>
                    </a:p>
                  </a:txBody>
                  <a:tcPr/>
                </a:tc>
                <a:extLst>
                  <a:ext uri="{0D108BD9-81ED-4DB2-BD59-A6C34878D82A}">
                    <a16:rowId xmlns:a16="http://schemas.microsoft.com/office/drawing/2014/main" val="1687250684"/>
                  </a:ext>
                </a:extLst>
              </a:tr>
              <a:tr h="418317">
                <a:tc>
                  <a:txBody>
                    <a:bodyPr/>
                    <a:lstStyle/>
                    <a:p>
                      <a:pPr lvl="0" algn="ctr">
                        <a:buNone/>
                      </a:pPr>
                      <a:r>
                        <a:rPr lang="en-GB" b="1">
                          <a:solidFill>
                            <a:srgbClr val="FF0000"/>
                          </a:solidFill>
                        </a:rPr>
                        <a:t>2</a:t>
                      </a:r>
                    </a:p>
                  </a:txBody>
                  <a:tcPr/>
                </a:tc>
                <a:tc>
                  <a:txBody>
                    <a:bodyPr/>
                    <a:lstStyle/>
                    <a:p>
                      <a:pPr lvl="0" algn="ctr">
                        <a:buNone/>
                      </a:pPr>
                      <a:r>
                        <a:rPr lang="en-GB" b="1">
                          <a:solidFill>
                            <a:srgbClr val="FF0000"/>
                          </a:solidFill>
                        </a:rPr>
                        <a:t>5</a:t>
                      </a:r>
                    </a:p>
                  </a:txBody>
                  <a:tcPr/>
                </a:tc>
                <a:tc>
                  <a:txBody>
                    <a:bodyPr/>
                    <a:lstStyle/>
                    <a:p>
                      <a:pPr lvl="0" algn="ctr">
                        <a:buNone/>
                      </a:pPr>
                      <a:r>
                        <a:rPr lang="en-GB" b="1">
                          <a:solidFill>
                            <a:srgbClr val="FF0000"/>
                          </a:solidFill>
                        </a:rPr>
                        <a:t>2</a:t>
                      </a:r>
                    </a:p>
                  </a:txBody>
                  <a:tcPr/>
                </a:tc>
                <a:tc>
                  <a:txBody>
                    <a:bodyPr/>
                    <a:lstStyle/>
                    <a:p>
                      <a:pPr lvl="0" algn="ctr">
                        <a:buNone/>
                      </a:pPr>
                      <a:r>
                        <a:rPr lang="en-GB" b="1">
                          <a:solidFill>
                            <a:srgbClr val="FF0000"/>
                          </a:solidFill>
                        </a:rPr>
                        <a:t>2</a:t>
                      </a:r>
                    </a:p>
                  </a:txBody>
                  <a:tcPr/>
                </a:tc>
                <a:extLst>
                  <a:ext uri="{0D108BD9-81ED-4DB2-BD59-A6C34878D82A}">
                    <a16:rowId xmlns:a16="http://schemas.microsoft.com/office/drawing/2014/main" val="2687858683"/>
                  </a:ext>
                </a:extLst>
              </a:tr>
              <a:tr h="418317">
                <a:tc>
                  <a:txBody>
                    <a:bodyPr/>
                    <a:lstStyle/>
                    <a:p>
                      <a:pPr lvl="0" algn="ctr">
                        <a:buNone/>
                      </a:pPr>
                      <a:r>
                        <a:rPr lang="en-GB" b="1"/>
                        <a:t>3</a:t>
                      </a:r>
                    </a:p>
                  </a:txBody>
                  <a:tcPr/>
                </a:tc>
                <a:tc>
                  <a:txBody>
                    <a:bodyPr/>
                    <a:lstStyle/>
                    <a:p>
                      <a:pPr lvl="0" algn="ctr">
                        <a:buNone/>
                      </a:pPr>
                      <a:r>
                        <a:rPr lang="en-GB" b="1"/>
                        <a:t>2</a:t>
                      </a:r>
                    </a:p>
                  </a:txBody>
                  <a:tcPr/>
                </a:tc>
                <a:tc>
                  <a:txBody>
                    <a:bodyPr/>
                    <a:lstStyle/>
                    <a:p>
                      <a:pPr lvl="0" algn="ctr">
                        <a:buNone/>
                      </a:pPr>
                      <a:r>
                        <a:rPr lang="en-GB" b="1"/>
                        <a:t>0</a:t>
                      </a:r>
                    </a:p>
                  </a:txBody>
                  <a:tcPr/>
                </a:tc>
                <a:tc>
                  <a:txBody>
                    <a:bodyPr/>
                    <a:lstStyle/>
                    <a:p>
                      <a:pPr lvl="0" algn="ctr">
                        <a:buNone/>
                      </a:pPr>
                      <a:r>
                        <a:rPr lang="en-GB" b="1"/>
                        <a:t>0</a:t>
                      </a:r>
                    </a:p>
                  </a:txBody>
                  <a:tcPr/>
                </a:tc>
                <a:extLst>
                  <a:ext uri="{0D108BD9-81ED-4DB2-BD59-A6C34878D82A}">
                    <a16:rowId xmlns:a16="http://schemas.microsoft.com/office/drawing/2014/main" val="1862690106"/>
                  </a:ext>
                </a:extLst>
              </a:tr>
            </a:tbl>
          </a:graphicData>
        </a:graphic>
      </p:graphicFrame>
      <p:sp>
        <p:nvSpPr>
          <p:cNvPr id="9" name="TextBox 8">
            <a:extLst>
              <a:ext uri="{FF2B5EF4-FFF2-40B4-BE49-F238E27FC236}">
                <a16:creationId xmlns:a16="http://schemas.microsoft.com/office/drawing/2014/main" id="{67E62D69-C30E-CAB7-13C8-B1562E05167D}"/>
              </a:ext>
            </a:extLst>
          </p:cNvPr>
          <p:cNvSpPr txBox="1"/>
          <p:nvPr/>
        </p:nvSpPr>
        <p:spPr>
          <a:xfrm>
            <a:off x="5068559" y="5877627"/>
            <a:ext cx="15288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SCORE: -96</a:t>
            </a:r>
          </a:p>
        </p:txBody>
      </p:sp>
      <p:graphicFrame>
        <p:nvGraphicFramePr>
          <p:cNvPr id="10" name="Table 7">
            <a:extLst>
              <a:ext uri="{FF2B5EF4-FFF2-40B4-BE49-F238E27FC236}">
                <a16:creationId xmlns:a16="http://schemas.microsoft.com/office/drawing/2014/main" id="{AAF6368C-EF04-DEBA-209E-5669DBFD34E6}"/>
              </a:ext>
            </a:extLst>
          </p:cNvPr>
          <p:cNvGraphicFramePr>
            <a:graphicFrameLocks noGrp="1"/>
          </p:cNvGraphicFramePr>
          <p:nvPr>
            <p:extLst>
              <p:ext uri="{D42A27DB-BD31-4B8C-83A1-F6EECF244321}">
                <p14:modId xmlns:p14="http://schemas.microsoft.com/office/powerpoint/2010/main" val="30098607"/>
              </p:ext>
            </p:extLst>
          </p:nvPr>
        </p:nvGraphicFramePr>
        <p:xfrm>
          <a:off x="8352875" y="3504817"/>
          <a:ext cx="2333032" cy="2091585"/>
        </p:xfrm>
        <a:graphic>
          <a:graphicData uri="http://schemas.openxmlformats.org/drawingml/2006/table">
            <a:tbl>
              <a:tblPr firstRow="1" bandRow="1">
                <a:tableStyleId>{616DA210-FB5B-4158-B5E0-FEB733F419BA}</a:tableStyleId>
              </a:tblPr>
              <a:tblGrid>
                <a:gridCol w="583258">
                  <a:extLst>
                    <a:ext uri="{9D8B030D-6E8A-4147-A177-3AD203B41FA5}">
                      <a16:colId xmlns:a16="http://schemas.microsoft.com/office/drawing/2014/main" val="2591159789"/>
                    </a:ext>
                  </a:extLst>
                </a:gridCol>
                <a:gridCol w="583258">
                  <a:extLst>
                    <a:ext uri="{9D8B030D-6E8A-4147-A177-3AD203B41FA5}">
                      <a16:colId xmlns:a16="http://schemas.microsoft.com/office/drawing/2014/main" val="3413304844"/>
                    </a:ext>
                  </a:extLst>
                </a:gridCol>
                <a:gridCol w="583258">
                  <a:extLst>
                    <a:ext uri="{9D8B030D-6E8A-4147-A177-3AD203B41FA5}">
                      <a16:colId xmlns:a16="http://schemas.microsoft.com/office/drawing/2014/main" val="848467806"/>
                    </a:ext>
                  </a:extLst>
                </a:gridCol>
                <a:gridCol w="583258">
                  <a:extLst>
                    <a:ext uri="{9D8B030D-6E8A-4147-A177-3AD203B41FA5}">
                      <a16:colId xmlns:a16="http://schemas.microsoft.com/office/drawing/2014/main" val="3186354723"/>
                    </a:ext>
                  </a:extLst>
                </a:gridCol>
              </a:tblGrid>
              <a:tr h="418317">
                <a:tc>
                  <a:txBody>
                    <a:bodyPr/>
                    <a:lstStyle/>
                    <a:p>
                      <a:pPr algn="ctr"/>
                      <a:r>
                        <a:rPr lang="en-GB" b="1"/>
                        <a:t>1</a:t>
                      </a:r>
                    </a:p>
                  </a:txBody>
                  <a:tcPr/>
                </a:tc>
                <a:tc>
                  <a:txBody>
                    <a:bodyPr/>
                    <a:lstStyle/>
                    <a:p>
                      <a:pPr algn="ctr"/>
                      <a:r>
                        <a:rPr lang="en-GB" b="1"/>
                        <a:t>3</a:t>
                      </a:r>
                    </a:p>
                  </a:txBody>
                  <a:tcPr/>
                </a:tc>
                <a:tc>
                  <a:txBody>
                    <a:bodyPr/>
                    <a:lstStyle/>
                    <a:p>
                      <a:pPr algn="ctr"/>
                      <a:r>
                        <a:rPr lang="en-GB" b="1"/>
                        <a:t>12</a:t>
                      </a:r>
                      <a:endParaRPr lang="en-US"/>
                    </a:p>
                  </a:txBody>
                  <a:tcPr/>
                </a:tc>
                <a:tc>
                  <a:txBody>
                    <a:bodyPr/>
                    <a:lstStyle/>
                    <a:p>
                      <a:pPr algn="ctr"/>
                      <a:r>
                        <a:rPr lang="en-GB" b="1"/>
                        <a:t>2</a:t>
                      </a:r>
                    </a:p>
                  </a:txBody>
                  <a:tcPr/>
                </a:tc>
                <a:extLst>
                  <a:ext uri="{0D108BD9-81ED-4DB2-BD59-A6C34878D82A}">
                    <a16:rowId xmlns:a16="http://schemas.microsoft.com/office/drawing/2014/main" val="401584225"/>
                  </a:ext>
                </a:extLst>
              </a:tr>
              <a:tr h="418317">
                <a:tc>
                  <a:txBody>
                    <a:bodyPr/>
                    <a:lstStyle/>
                    <a:p>
                      <a:pPr algn="ctr"/>
                      <a:r>
                        <a:rPr lang="en-GB" b="1">
                          <a:solidFill>
                            <a:srgbClr val="FF0000"/>
                          </a:solidFill>
                        </a:rPr>
                        <a:t>1</a:t>
                      </a:r>
                    </a:p>
                  </a:txBody>
                  <a:tcPr/>
                </a:tc>
                <a:tc>
                  <a:txBody>
                    <a:bodyPr/>
                    <a:lstStyle/>
                    <a:p>
                      <a:pPr algn="ctr"/>
                      <a:r>
                        <a:rPr lang="en-GB" b="1">
                          <a:solidFill>
                            <a:srgbClr val="FF0000"/>
                          </a:solidFill>
                        </a:rPr>
                        <a:t>4</a:t>
                      </a:r>
                    </a:p>
                  </a:txBody>
                  <a:tcPr/>
                </a:tc>
                <a:tc>
                  <a:txBody>
                    <a:bodyPr/>
                    <a:lstStyle/>
                    <a:p>
                      <a:pPr algn="ctr"/>
                      <a:r>
                        <a:rPr lang="en-GB" b="1">
                          <a:solidFill>
                            <a:srgbClr val="FF0000"/>
                          </a:solidFill>
                        </a:rPr>
                        <a:t>2</a:t>
                      </a:r>
                    </a:p>
                  </a:txBody>
                  <a:tcPr/>
                </a:tc>
                <a:tc>
                  <a:txBody>
                    <a:bodyPr/>
                    <a:lstStyle/>
                    <a:p>
                      <a:pPr algn="ctr"/>
                      <a:r>
                        <a:rPr lang="en-GB" b="1">
                          <a:solidFill>
                            <a:srgbClr val="FF0000"/>
                          </a:solidFill>
                        </a:rPr>
                        <a:t>1</a:t>
                      </a:r>
                    </a:p>
                  </a:txBody>
                  <a:tcPr/>
                </a:tc>
                <a:extLst>
                  <a:ext uri="{0D108BD9-81ED-4DB2-BD59-A6C34878D82A}">
                    <a16:rowId xmlns:a16="http://schemas.microsoft.com/office/drawing/2014/main" val="457622875"/>
                  </a:ext>
                </a:extLst>
              </a:tr>
              <a:tr h="418317">
                <a:tc>
                  <a:txBody>
                    <a:bodyPr/>
                    <a:lstStyle/>
                    <a:p>
                      <a:pPr algn="ctr"/>
                      <a:r>
                        <a:rPr lang="en-GB" b="1">
                          <a:solidFill>
                            <a:srgbClr val="FF0000"/>
                          </a:solidFill>
                        </a:rPr>
                        <a:t>2</a:t>
                      </a:r>
                    </a:p>
                  </a:txBody>
                  <a:tcPr/>
                </a:tc>
                <a:tc>
                  <a:txBody>
                    <a:bodyPr/>
                    <a:lstStyle/>
                    <a:p>
                      <a:pPr algn="ctr"/>
                      <a:r>
                        <a:rPr lang="en-GB" b="1">
                          <a:solidFill>
                            <a:srgbClr val="FF0000"/>
                          </a:solidFill>
                        </a:rPr>
                        <a:t>3</a:t>
                      </a:r>
                    </a:p>
                  </a:txBody>
                  <a:tcPr/>
                </a:tc>
                <a:tc>
                  <a:txBody>
                    <a:bodyPr/>
                    <a:lstStyle/>
                    <a:p>
                      <a:pPr algn="ctr"/>
                      <a:r>
                        <a:rPr lang="en-GB" b="1">
                          <a:solidFill>
                            <a:srgbClr val="FF0000"/>
                          </a:solidFill>
                        </a:rPr>
                        <a:t>2</a:t>
                      </a:r>
                    </a:p>
                  </a:txBody>
                  <a:tcPr/>
                </a:tc>
                <a:tc>
                  <a:txBody>
                    <a:bodyPr/>
                    <a:lstStyle/>
                    <a:p>
                      <a:pPr algn="ctr"/>
                      <a:r>
                        <a:rPr lang="en-GB" b="1">
                          <a:solidFill>
                            <a:srgbClr val="FF0000"/>
                          </a:solidFill>
                        </a:rPr>
                        <a:t>1</a:t>
                      </a:r>
                    </a:p>
                  </a:txBody>
                  <a:tcPr/>
                </a:tc>
                <a:extLst>
                  <a:ext uri="{0D108BD9-81ED-4DB2-BD59-A6C34878D82A}">
                    <a16:rowId xmlns:a16="http://schemas.microsoft.com/office/drawing/2014/main" val="1687250684"/>
                  </a:ext>
                </a:extLst>
              </a:tr>
              <a:tr h="418317">
                <a:tc>
                  <a:txBody>
                    <a:bodyPr/>
                    <a:lstStyle/>
                    <a:p>
                      <a:pPr lvl="0" algn="ctr">
                        <a:buNone/>
                      </a:pPr>
                      <a:r>
                        <a:rPr lang="en-GB" b="1"/>
                        <a:t>2</a:t>
                      </a:r>
                    </a:p>
                  </a:txBody>
                  <a:tcPr/>
                </a:tc>
                <a:tc>
                  <a:txBody>
                    <a:bodyPr/>
                    <a:lstStyle/>
                    <a:p>
                      <a:pPr lvl="0" algn="ctr">
                        <a:buNone/>
                      </a:pPr>
                      <a:r>
                        <a:rPr lang="en-GB" b="1"/>
                        <a:t>5</a:t>
                      </a:r>
                    </a:p>
                  </a:txBody>
                  <a:tcPr/>
                </a:tc>
                <a:tc>
                  <a:txBody>
                    <a:bodyPr/>
                    <a:lstStyle/>
                    <a:p>
                      <a:pPr lvl="0" algn="ctr">
                        <a:buNone/>
                      </a:pPr>
                      <a:r>
                        <a:rPr lang="en-GB" b="1"/>
                        <a:t>13</a:t>
                      </a:r>
                    </a:p>
                  </a:txBody>
                  <a:tcPr/>
                </a:tc>
                <a:tc>
                  <a:txBody>
                    <a:bodyPr/>
                    <a:lstStyle/>
                    <a:p>
                      <a:pPr lvl="0" algn="ctr">
                        <a:buNone/>
                      </a:pPr>
                      <a:r>
                        <a:rPr lang="en-GB" b="1"/>
                        <a:t>2</a:t>
                      </a:r>
                    </a:p>
                  </a:txBody>
                  <a:tcPr/>
                </a:tc>
                <a:extLst>
                  <a:ext uri="{0D108BD9-81ED-4DB2-BD59-A6C34878D82A}">
                    <a16:rowId xmlns:a16="http://schemas.microsoft.com/office/drawing/2014/main" val="2687858683"/>
                  </a:ext>
                </a:extLst>
              </a:tr>
              <a:tr h="418317">
                <a:tc>
                  <a:txBody>
                    <a:bodyPr/>
                    <a:lstStyle/>
                    <a:p>
                      <a:pPr lvl="0" algn="ctr">
                        <a:buNone/>
                      </a:pPr>
                      <a:r>
                        <a:rPr lang="en-GB" b="1"/>
                        <a:t>3</a:t>
                      </a:r>
                    </a:p>
                  </a:txBody>
                  <a:tcPr/>
                </a:tc>
                <a:tc>
                  <a:txBody>
                    <a:bodyPr/>
                    <a:lstStyle/>
                    <a:p>
                      <a:pPr lvl="0" algn="ctr">
                        <a:buNone/>
                      </a:pPr>
                      <a:r>
                        <a:rPr lang="en-GB" b="1"/>
                        <a:t>2</a:t>
                      </a:r>
                    </a:p>
                  </a:txBody>
                  <a:tcPr/>
                </a:tc>
                <a:tc>
                  <a:txBody>
                    <a:bodyPr/>
                    <a:lstStyle/>
                    <a:p>
                      <a:pPr lvl="0" algn="ctr">
                        <a:buNone/>
                      </a:pPr>
                      <a:r>
                        <a:rPr lang="en-GB" b="1"/>
                        <a:t>0</a:t>
                      </a:r>
                    </a:p>
                  </a:txBody>
                  <a:tcPr/>
                </a:tc>
                <a:tc>
                  <a:txBody>
                    <a:bodyPr/>
                    <a:lstStyle/>
                    <a:p>
                      <a:pPr lvl="0" algn="ctr">
                        <a:buNone/>
                      </a:pPr>
                      <a:r>
                        <a:rPr lang="en-GB" b="1"/>
                        <a:t>0</a:t>
                      </a:r>
                    </a:p>
                  </a:txBody>
                  <a:tcPr/>
                </a:tc>
                <a:extLst>
                  <a:ext uri="{0D108BD9-81ED-4DB2-BD59-A6C34878D82A}">
                    <a16:rowId xmlns:a16="http://schemas.microsoft.com/office/drawing/2014/main" val="1862690106"/>
                  </a:ext>
                </a:extLst>
              </a:tr>
            </a:tbl>
          </a:graphicData>
        </a:graphic>
      </p:graphicFrame>
      <p:sp>
        <p:nvSpPr>
          <p:cNvPr id="11" name="TextBox 10">
            <a:extLst>
              <a:ext uri="{FF2B5EF4-FFF2-40B4-BE49-F238E27FC236}">
                <a16:creationId xmlns:a16="http://schemas.microsoft.com/office/drawing/2014/main" id="{A54220EC-E3C1-91C1-1EEC-67199C69AE4E}"/>
              </a:ext>
            </a:extLst>
          </p:cNvPr>
          <p:cNvSpPr txBox="1"/>
          <p:nvPr/>
        </p:nvSpPr>
        <p:spPr>
          <a:xfrm>
            <a:off x="8811040" y="5839046"/>
            <a:ext cx="14805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SCORE: -96</a:t>
            </a:r>
          </a:p>
        </p:txBody>
      </p:sp>
    </p:spTree>
    <p:extLst>
      <p:ext uri="{BB962C8B-B14F-4D97-AF65-F5344CB8AC3E}">
        <p14:creationId xmlns:p14="http://schemas.microsoft.com/office/powerpoint/2010/main" val="2761760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3.1.2 CP</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2"/>
            <a:ext cx="11214023" cy="1194797"/>
          </a:xfrm>
        </p:spPr>
        <p:txBody>
          <a:bodyPr/>
          <a:lstStyle/>
          <a:p>
            <a:pPr algn="just">
              <a:lnSpc>
                <a:spcPct val="120000"/>
              </a:lnSpc>
            </a:pPr>
            <a:r>
              <a:rPr lang="vi-VN" sz="2400"/>
              <a:t>Thực nghiệm:</a:t>
            </a:r>
          </a:p>
          <a:p>
            <a:pPr algn="just">
              <a:lnSpc>
                <a:spcPct val="120000"/>
              </a:lnSpc>
            </a:pPr>
            <a:r>
              <a:rPr lang="vi-VN" sz="2400"/>
              <a:t>+ CP-SAT solver – OR-Tools</a:t>
            </a:r>
          </a:p>
          <a:p>
            <a:pPr algn="just">
              <a:lnSpc>
                <a:spcPct val="120000"/>
              </a:lnSpc>
            </a:pPr>
            <a:r>
              <a:rPr lang="vi-VN" sz="2400"/>
              <a:t>+ Phần cứng Intel i7 10750H, 16GB RAM</a:t>
            </a:r>
            <a:endParaRPr lang="en-US" sz="2400"/>
          </a:p>
        </p:txBody>
      </p:sp>
      <p:graphicFrame>
        <p:nvGraphicFramePr>
          <p:cNvPr id="5" name="Table 6">
            <a:extLst>
              <a:ext uri="{FF2B5EF4-FFF2-40B4-BE49-F238E27FC236}">
                <a16:creationId xmlns:a16="http://schemas.microsoft.com/office/drawing/2014/main" id="{AE35621B-A9C8-E0AE-3266-FFD9A698DB94}"/>
              </a:ext>
            </a:extLst>
          </p:cNvPr>
          <p:cNvGraphicFramePr>
            <a:graphicFrameLocks noGrp="1"/>
          </p:cNvGraphicFramePr>
          <p:nvPr>
            <p:extLst>
              <p:ext uri="{D42A27DB-BD31-4B8C-83A1-F6EECF244321}">
                <p14:modId xmlns:p14="http://schemas.microsoft.com/office/powerpoint/2010/main" val="947524779"/>
              </p:ext>
            </p:extLst>
          </p:nvPr>
        </p:nvGraphicFramePr>
        <p:xfrm>
          <a:off x="182881" y="2730802"/>
          <a:ext cx="11850623" cy="2615972"/>
        </p:xfrm>
        <a:graphic>
          <a:graphicData uri="http://schemas.openxmlformats.org/drawingml/2006/table">
            <a:tbl>
              <a:tblPr firstRow="1" bandRow="1">
                <a:tableStyleId>{5C22544A-7EE6-4342-B048-85BDC9FD1C3A}</a:tableStyleId>
              </a:tblPr>
              <a:tblGrid>
                <a:gridCol w="1174717">
                  <a:extLst>
                    <a:ext uri="{9D8B030D-6E8A-4147-A177-3AD203B41FA5}">
                      <a16:colId xmlns:a16="http://schemas.microsoft.com/office/drawing/2014/main" val="840066539"/>
                    </a:ext>
                  </a:extLst>
                </a:gridCol>
                <a:gridCol w="979945">
                  <a:extLst>
                    <a:ext uri="{9D8B030D-6E8A-4147-A177-3AD203B41FA5}">
                      <a16:colId xmlns:a16="http://schemas.microsoft.com/office/drawing/2014/main" val="1950912633"/>
                    </a:ext>
                  </a:extLst>
                </a:gridCol>
                <a:gridCol w="1077329">
                  <a:extLst>
                    <a:ext uri="{9D8B030D-6E8A-4147-A177-3AD203B41FA5}">
                      <a16:colId xmlns:a16="http://schemas.microsoft.com/office/drawing/2014/main" val="2087112144"/>
                    </a:ext>
                  </a:extLst>
                </a:gridCol>
                <a:gridCol w="1077329">
                  <a:extLst>
                    <a:ext uri="{9D8B030D-6E8A-4147-A177-3AD203B41FA5}">
                      <a16:colId xmlns:a16="http://schemas.microsoft.com/office/drawing/2014/main" val="343845134"/>
                    </a:ext>
                  </a:extLst>
                </a:gridCol>
                <a:gridCol w="1077329">
                  <a:extLst>
                    <a:ext uri="{9D8B030D-6E8A-4147-A177-3AD203B41FA5}">
                      <a16:colId xmlns:a16="http://schemas.microsoft.com/office/drawing/2014/main" val="2670353881"/>
                    </a:ext>
                  </a:extLst>
                </a:gridCol>
                <a:gridCol w="1023294">
                  <a:extLst>
                    <a:ext uri="{9D8B030D-6E8A-4147-A177-3AD203B41FA5}">
                      <a16:colId xmlns:a16="http://schemas.microsoft.com/office/drawing/2014/main" val="667634039"/>
                    </a:ext>
                  </a:extLst>
                </a:gridCol>
                <a:gridCol w="1170432">
                  <a:extLst>
                    <a:ext uri="{9D8B030D-6E8A-4147-A177-3AD203B41FA5}">
                      <a16:colId xmlns:a16="http://schemas.microsoft.com/office/drawing/2014/main" val="1014503348"/>
                    </a:ext>
                  </a:extLst>
                </a:gridCol>
                <a:gridCol w="1038261">
                  <a:extLst>
                    <a:ext uri="{9D8B030D-6E8A-4147-A177-3AD203B41FA5}">
                      <a16:colId xmlns:a16="http://schemas.microsoft.com/office/drawing/2014/main" val="2569929267"/>
                    </a:ext>
                  </a:extLst>
                </a:gridCol>
                <a:gridCol w="1077329">
                  <a:extLst>
                    <a:ext uri="{9D8B030D-6E8A-4147-A177-3AD203B41FA5}">
                      <a16:colId xmlns:a16="http://schemas.microsoft.com/office/drawing/2014/main" val="187552284"/>
                    </a:ext>
                  </a:extLst>
                </a:gridCol>
                <a:gridCol w="1077329">
                  <a:extLst>
                    <a:ext uri="{9D8B030D-6E8A-4147-A177-3AD203B41FA5}">
                      <a16:colId xmlns:a16="http://schemas.microsoft.com/office/drawing/2014/main" val="3108203007"/>
                    </a:ext>
                  </a:extLst>
                </a:gridCol>
                <a:gridCol w="1077329">
                  <a:extLst>
                    <a:ext uri="{9D8B030D-6E8A-4147-A177-3AD203B41FA5}">
                      <a16:colId xmlns:a16="http://schemas.microsoft.com/office/drawing/2014/main" val="3693645217"/>
                    </a:ext>
                  </a:extLst>
                </a:gridCol>
              </a:tblGrid>
              <a:tr h="653993">
                <a:tc>
                  <a:txBody>
                    <a:bodyPr/>
                    <a:lstStyle/>
                    <a:p>
                      <a:endParaRPr lang="en-US"/>
                    </a:p>
                  </a:txBody>
                  <a:tcPr/>
                </a:tc>
                <a:tc>
                  <a:txBody>
                    <a:bodyPr/>
                    <a:lstStyle/>
                    <a:p>
                      <a:r>
                        <a:rPr lang="vi-VN"/>
                        <a:t>Test 1</a:t>
                      </a:r>
                      <a:endParaRPr lang="en-US"/>
                    </a:p>
                  </a:txBody>
                  <a:tcPr/>
                </a:tc>
                <a:tc>
                  <a:txBody>
                    <a:bodyPr/>
                    <a:lstStyle/>
                    <a:p>
                      <a:r>
                        <a:rPr lang="vi-VN"/>
                        <a:t>Test 2</a:t>
                      </a:r>
                      <a:endParaRPr lang="en-US"/>
                    </a:p>
                  </a:txBody>
                  <a:tcPr/>
                </a:tc>
                <a:tc>
                  <a:txBody>
                    <a:bodyPr/>
                    <a:lstStyle/>
                    <a:p>
                      <a:r>
                        <a:rPr lang="vi-VN" err="1"/>
                        <a:t>Test</a:t>
                      </a:r>
                      <a:r>
                        <a:rPr lang="vi-VN"/>
                        <a:t> 3</a:t>
                      </a:r>
                      <a:endParaRPr lang="en-US"/>
                    </a:p>
                  </a:txBody>
                  <a:tcPr/>
                </a:tc>
                <a:tc>
                  <a:txBody>
                    <a:bodyPr/>
                    <a:lstStyle/>
                    <a:p>
                      <a:r>
                        <a:rPr lang="vi-VN" err="1"/>
                        <a:t>Test</a:t>
                      </a:r>
                      <a:r>
                        <a:rPr lang="vi-VN"/>
                        <a:t> 4</a:t>
                      </a:r>
                      <a:endParaRPr lang="en-US"/>
                    </a:p>
                  </a:txBody>
                  <a:tcPr/>
                </a:tc>
                <a:tc>
                  <a:txBody>
                    <a:bodyPr/>
                    <a:lstStyle/>
                    <a:p>
                      <a:r>
                        <a:rPr lang="vi-VN" err="1"/>
                        <a:t>Test</a:t>
                      </a:r>
                      <a:r>
                        <a:rPr lang="vi-VN"/>
                        <a:t> 5</a:t>
                      </a:r>
                      <a:endParaRPr lang="en-US"/>
                    </a:p>
                  </a:txBody>
                  <a:tcPr/>
                </a:tc>
                <a:tc>
                  <a:txBody>
                    <a:bodyPr/>
                    <a:lstStyle/>
                    <a:p>
                      <a:r>
                        <a:rPr lang="vi-VN" err="1"/>
                        <a:t>Test</a:t>
                      </a:r>
                      <a:r>
                        <a:rPr lang="vi-VN"/>
                        <a:t> 6</a:t>
                      </a:r>
                      <a:endParaRPr lang="en-US"/>
                    </a:p>
                  </a:txBody>
                  <a:tcPr/>
                </a:tc>
                <a:tc>
                  <a:txBody>
                    <a:bodyPr/>
                    <a:lstStyle/>
                    <a:p>
                      <a:r>
                        <a:rPr lang="vi-VN" err="1"/>
                        <a:t>Test</a:t>
                      </a:r>
                      <a:r>
                        <a:rPr lang="vi-VN"/>
                        <a:t> 7</a:t>
                      </a:r>
                      <a:endParaRPr lang="en-US"/>
                    </a:p>
                  </a:txBody>
                  <a:tcPr/>
                </a:tc>
                <a:tc>
                  <a:txBody>
                    <a:bodyPr/>
                    <a:lstStyle/>
                    <a:p>
                      <a:r>
                        <a:rPr lang="vi-VN" err="1"/>
                        <a:t>Test</a:t>
                      </a:r>
                      <a:r>
                        <a:rPr lang="vi-VN"/>
                        <a:t> 8</a:t>
                      </a:r>
                      <a:endParaRPr lang="en-US"/>
                    </a:p>
                  </a:txBody>
                  <a:tcPr/>
                </a:tc>
                <a:tc>
                  <a:txBody>
                    <a:bodyPr/>
                    <a:lstStyle/>
                    <a:p>
                      <a:r>
                        <a:rPr lang="vi-VN" err="1"/>
                        <a:t>Test</a:t>
                      </a:r>
                      <a:r>
                        <a:rPr lang="vi-VN"/>
                        <a:t> 9</a:t>
                      </a:r>
                      <a:endParaRPr lang="en-US"/>
                    </a:p>
                  </a:txBody>
                  <a:tcPr/>
                </a:tc>
                <a:tc>
                  <a:txBody>
                    <a:bodyPr/>
                    <a:lstStyle/>
                    <a:p>
                      <a:r>
                        <a:rPr lang="vi-VN" err="1"/>
                        <a:t>Test</a:t>
                      </a:r>
                      <a:r>
                        <a:rPr lang="vi-VN"/>
                        <a:t> 10</a:t>
                      </a:r>
                      <a:endParaRPr lang="en-US"/>
                    </a:p>
                  </a:txBody>
                  <a:tcPr/>
                </a:tc>
                <a:extLst>
                  <a:ext uri="{0D108BD9-81ED-4DB2-BD59-A6C34878D82A}">
                    <a16:rowId xmlns:a16="http://schemas.microsoft.com/office/drawing/2014/main" val="1988977394"/>
                  </a:ext>
                </a:extLst>
              </a:tr>
              <a:tr h="653993">
                <a:tc>
                  <a:txBody>
                    <a:bodyPr/>
                    <a:lstStyle/>
                    <a:p>
                      <a:r>
                        <a:rPr lang="vi-VN"/>
                        <a:t>CP</a:t>
                      </a:r>
                      <a:endParaRPr lang="en-US"/>
                    </a:p>
                  </a:txBody>
                  <a:tcPr/>
                </a:tc>
                <a:tc>
                  <a:txBody>
                    <a:bodyPr/>
                    <a:lstStyle/>
                    <a:p>
                      <a:r>
                        <a:rPr lang="en-US"/>
                        <a:t>12</a:t>
                      </a:r>
                    </a:p>
                  </a:txBody>
                  <a:tcPr/>
                </a:tc>
                <a:tc>
                  <a:txBody>
                    <a:bodyPr/>
                    <a:lstStyle/>
                    <a:p>
                      <a:r>
                        <a:rPr lang="vi-VN"/>
                        <a:t>3</a:t>
                      </a:r>
                      <a:r>
                        <a:rPr lang="en-US"/>
                        <a:t>7</a:t>
                      </a:r>
                      <a:endParaRPr lang="vi-VN"/>
                    </a:p>
                  </a:txBody>
                  <a:tcPr/>
                </a:tc>
                <a:tc>
                  <a:txBody>
                    <a:bodyPr/>
                    <a:lstStyle/>
                    <a:p>
                      <a:r>
                        <a:rPr lang="en-US"/>
                        <a:t>69</a:t>
                      </a:r>
                      <a:endParaRPr lang="vi-VN"/>
                    </a:p>
                  </a:txBody>
                  <a:tcPr/>
                </a:tc>
                <a:tc>
                  <a:txBody>
                    <a:bodyPr/>
                    <a:lstStyle/>
                    <a:p>
                      <a:r>
                        <a:rPr lang="en-US"/>
                        <a:t>148</a:t>
                      </a:r>
                      <a:endParaRPr lang="vi-VN"/>
                    </a:p>
                  </a:txBody>
                  <a:tcPr/>
                </a:tc>
                <a:tc>
                  <a:txBody>
                    <a:bodyPr/>
                    <a:lstStyle/>
                    <a:p>
                      <a:r>
                        <a:rPr lang="en-US"/>
                        <a:t>167</a:t>
                      </a:r>
                      <a:endParaRPr lang="vi-VN"/>
                    </a:p>
                  </a:txBody>
                  <a:tcPr/>
                </a:tc>
                <a:tc>
                  <a:txBody>
                    <a:bodyPr/>
                    <a:lstStyle/>
                    <a:p>
                      <a:r>
                        <a:rPr lang="en-US"/>
                        <a:t>169</a:t>
                      </a:r>
                      <a:endParaRPr lang="vi-VN"/>
                    </a:p>
                  </a:txBody>
                  <a:tcPr/>
                </a:tc>
                <a:tc>
                  <a:txBody>
                    <a:bodyPr/>
                    <a:lstStyle/>
                    <a:p>
                      <a:r>
                        <a:rPr lang="en-US"/>
                        <a:t>200</a:t>
                      </a:r>
                    </a:p>
                  </a:txBody>
                  <a:tcPr/>
                </a:tc>
                <a:tc>
                  <a:txBody>
                    <a:bodyPr/>
                    <a:lstStyle/>
                    <a:p>
                      <a:r>
                        <a:rPr lang="en-US"/>
                        <a:t>227</a:t>
                      </a:r>
                    </a:p>
                  </a:txBody>
                  <a:tcPr/>
                </a:tc>
                <a:tc>
                  <a:txBody>
                    <a:bodyPr/>
                    <a:lstStyle/>
                    <a:p>
                      <a:r>
                        <a:rPr lang="en-US"/>
                        <a:t>_</a:t>
                      </a:r>
                    </a:p>
                  </a:txBody>
                  <a:tcPr/>
                </a:tc>
                <a:tc>
                  <a:txBody>
                    <a:bodyPr/>
                    <a:lstStyle/>
                    <a:p>
                      <a:r>
                        <a:rPr lang="en-US"/>
                        <a:t>318</a:t>
                      </a:r>
                      <a:endParaRPr lang="vi-VN"/>
                    </a:p>
                  </a:txBody>
                  <a:tcPr/>
                </a:tc>
                <a:extLst>
                  <a:ext uri="{0D108BD9-81ED-4DB2-BD59-A6C34878D82A}">
                    <a16:rowId xmlns:a16="http://schemas.microsoft.com/office/drawing/2014/main" val="2558647086"/>
                  </a:ext>
                </a:extLst>
              </a:tr>
              <a:tr h="653993">
                <a:tc>
                  <a:txBody>
                    <a:bodyPr/>
                    <a:lstStyle/>
                    <a:p>
                      <a:r>
                        <a:rPr lang="vi-VN" err="1"/>
                        <a:t>Openerp</a:t>
                      </a:r>
                      <a:endParaRPr lang="en-US"/>
                    </a:p>
                  </a:txBody>
                  <a:tcPr/>
                </a:tc>
                <a:tc>
                  <a:txBody>
                    <a:bodyPr/>
                    <a:lstStyle/>
                    <a:p>
                      <a:r>
                        <a:rPr lang="vi-VN"/>
                        <a:t>12</a:t>
                      </a:r>
                      <a:endParaRPr lang="en-US"/>
                    </a:p>
                  </a:txBody>
                  <a:tcPr/>
                </a:tc>
                <a:tc>
                  <a:txBody>
                    <a:bodyPr/>
                    <a:lstStyle/>
                    <a:p>
                      <a:r>
                        <a:rPr lang="vi-VN"/>
                        <a:t>37</a:t>
                      </a:r>
                    </a:p>
                  </a:txBody>
                  <a:tcPr/>
                </a:tc>
                <a:tc>
                  <a:txBody>
                    <a:bodyPr/>
                    <a:lstStyle/>
                    <a:p>
                      <a:r>
                        <a:rPr lang="vi-VN"/>
                        <a:t>69</a:t>
                      </a:r>
                    </a:p>
                  </a:txBody>
                  <a:tcPr/>
                </a:tc>
                <a:tc>
                  <a:txBody>
                    <a:bodyPr/>
                    <a:lstStyle/>
                    <a:p>
                      <a:r>
                        <a:rPr lang="en-US"/>
                        <a:t>145</a:t>
                      </a:r>
                      <a:endParaRPr lang="vi-VN"/>
                    </a:p>
                  </a:txBody>
                  <a:tcPr/>
                </a:tc>
                <a:tc>
                  <a:txBody>
                    <a:bodyPr/>
                    <a:lstStyle/>
                    <a:p>
                      <a:r>
                        <a:rPr lang="en-US"/>
                        <a:t>167</a:t>
                      </a:r>
                      <a:endParaRPr lang="vi-VN"/>
                    </a:p>
                  </a:txBody>
                  <a:tcPr/>
                </a:tc>
                <a:tc>
                  <a:txBody>
                    <a:bodyPr/>
                    <a:lstStyle/>
                    <a:p>
                      <a:r>
                        <a:rPr lang="en-US"/>
                        <a:t>168</a:t>
                      </a:r>
                      <a:endParaRPr lang="vi-VN"/>
                    </a:p>
                  </a:txBody>
                  <a:tcPr/>
                </a:tc>
                <a:tc>
                  <a:txBody>
                    <a:bodyPr/>
                    <a:lstStyle/>
                    <a:p>
                      <a:r>
                        <a:rPr lang="en-US"/>
                        <a:t>200</a:t>
                      </a:r>
                    </a:p>
                  </a:txBody>
                  <a:tcPr/>
                </a:tc>
                <a:tc>
                  <a:txBody>
                    <a:bodyPr/>
                    <a:lstStyle/>
                    <a:p>
                      <a:r>
                        <a:rPr lang="en-US"/>
                        <a:t>227</a:t>
                      </a:r>
                    </a:p>
                  </a:txBody>
                  <a:tcPr/>
                </a:tc>
                <a:tc>
                  <a:txBody>
                    <a:bodyPr/>
                    <a:lstStyle/>
                    <a:p>
                      <a:r>
                        <a:rPr lang="en-US"/>
                        <a:t>283</a:t>
                      </a:r>
                    </a:p>
                  </a:txBody>
                  <a:tcPr/>
                </a:tc>
                <a:tc>
                  <a:txBody>
                    <a:bodyPr/>
                    <a:lstStyle/>
                    <a:p>
                      <a:r>
                        <a:rPr lang="en-US"/>
                        <a:t>318</a:t>
                      </a:r>
                    </a:p>
                  </a:txBody>
                  <a:tcPr/>
                </a:tc>
                <a:extLst>
                  <a:ext uri="{0D108BD9-81ED-4DB2-BD59-A6C34878D82A}">
                    <a16:rowId xmlns:a16="http://schemas.microsoft.com/office/drawing/2014/main" val="240165281"/>
                  </a:ext>
                </a:extLst>
              </a:tr>
              <a:tr h="653993">
                <a:tc>
                  <a:txBody>
                    <a:bodyPr/>
                    <a:lstStyle/>
                    <a:p>
                      <a:r>
                        <a:rPr lang="vi-VN"/>
                        <a:t>Time(s)</a:t>
                      </a:r>
                      <a:endParaRPr lang="en-US"/>
                    </a:p>
                  </a:txBody>
                  <a:tcPr/>
                </a:tc>
                <a:tc>
                  <a:txBody>
                    <a:bodyPr/>
                    <a:lstStyle/>
                    <a:p>
                      <a:r>
                        <a:rPr lang="vi-VN"/>
                        <a:t>0.0</a:t>
                      </a:r>
                      <a:r>
                        <a:rPr lang="en-US"/>
                        <a:t>263</a:t>
                      </a:r>
                      <a:endParaRPr lang="vi-VN"/>
                    </a:p>
                  </a:txBody>
                  <a:tcPr/>
                </a:tc>
                <a:tc>
                  <a:txBody>
                    <a:bodyPr/>
                    <a:lstStyle/>
                    <a:p>
                      <a:r>
                        <a:rPr lang="en-US"/>
                        <a:t>0.1157</a:t>
                      </a:r>
                    </a:p>
                  </a:txBody>
                  <a:tcPr/>
                </a:tc>
                <a:tc>
                  <a:txBody>
                    <a:bodyPr/>
                    <a:lstStyle/>
                    <a:p>
                      <a:pPr lvl="0">
                        <a:buNone/>
                      </a:pPr>
                      <a:r>
                        <a:rPr lang="vi-VN" sz="1800" b="0" i="0" u="none" strike="noStrike" noProof="0">
                          <a:latin typeface="+mn-lt"/>
                        </a:rPr>
                        <a:t>0.1</a:t>
                      </a:r>
                      <a:r>
                        <a:rPr lang="en-US" sz="1800" b="0" i="0" u="none" strike="noStrike" noProof="0">
                          <a:latin typeface="+mn-lt"/>
                        </a:rPr>
                        <a:t>776</a:t>
                      </a:r>
                      <a:endParaRPr lang="en-US"/>
                    </a:p>
                  </a:txBody>
                  <a:tcPr/>
                </a:tc>
                <a:tc>
                  <a:txBody>
                    <a:bodyPr/>
                    <a:lstStyle/>
                    <a:p>
                      <a:r>
                        <a:rPr lang="en-US"/>
                        <a:t>4.2261</a:t>
                      </a:r>
                    </a:p>
                  </a:txBody>
                  <a:tcPr/>
                </a:tc>
                <a:tc>
                  <a:txBody>
                    <a:bodyPr/>
                    <a:lstStyle/>
                    <a:p>
                      <a:r>
                        <a:rPr lang="vi-VN"/>
                        <a:t>1.0727</a:t>
                      </a:r>
                    </a:p>
                  </a:txBody>
                  <a:tcPr/>
                </a:tc>
                <a:tc>
                  <a:txBody>
                    <a:bodyPr/>
                    <a:lstStyle/>
                    <a:p>
                      <a:pPr lvl="0">
                        <a:buNone/>
                      </a:pPr>
                      <a:r>
                        <a:rPr lang="en-US" sz="1800" b="0" i="0" u="none" strike="noStrike" noProof="0">
                          <a:latin typeface="+mn-lt"/>
                        </a:rPr>
                        <a:t>555.36</a:t>
                      </a:r>
                      <a:endParaRPr lang="en-US" sz="1800" b="0" i="0" u="none" strike="noStrike" noProof="0">
                        <a:latin typeface="Arial"/>
                      </a:endParaRPr>
                    </a:p>
                  </a:txBody>
                  <a:tcPr/>
                </a:tc>
                <a:tc>
                  <a:txBody>
                    <a:bodyPr/>
                    <a:lstStyle/>
                    <a:p>
                      <a:pPr lvl="0">
                        <a:buNone/>
                      </a:pPr>
                      <a:r>
                        <a:rPr lang="en-US" sz="1800" b="0" i="0" u="none" strike="noStrike" noProof="0">
                          <a:latin typeface="+mn-lt"/>
                        </a:rPr>
                        <a:t>4.6498</a:t>
                      </a:r>
                      <a:endParaRPr lang="en-US" sz="1800" b="0" i="0" u="none" strike="noStrike" noProof="0">
                        <a:latin typeface="Arial"/>
                      </a:endParaRPr>
                    </a:p>
                  </a:txBody>
                  <a:tcPr/>
                </a:tc>
                <a:tc>
                  <a:txBody>
                    <a:bodyPr/>
                    <a:lstStyle/>
                    <a:p>
                      <a:r>
                        <a:rPr lang="en-US"/>
                        <a:t>2.1332</a:t>
                      </a:r>
                    </a:p>
                  </a:txBody>
                  <a:tcPr/>
                </a:tc>
                <a:tc>
                  <a:txBody>
                    <a:bodyPr/>
                    <a:lstStyle/>
                    <a:p>
                      <a:r>
                        <a:rPr lang="en-US"/>
                        <a:t>###</a:t>
                      </a:r>
                      <a:endParaRPr lang="vi-VN"/>
                    </a:p>
                  </a:txBody>
                  <a:tcPr/>
                </a:tc>
                <a:tc>
                  <a:txBody>
                    <a:bodyPr/>
                    <a:lstStyle/>
                    <a:p>
                      <a:pPr lvl="0">
                        <a:buNone/>
                      </a:pPr>
                      <a:r>
                        <a:rPr lang="en-US" sz="1800" b="0" i="0" u="none" strike="noStrike" noProof="0">
                          <a:latin typeface="+mn-lt"/>
                        </a:rPr>
                        <a:t>7.1185</a:t>
                      </a:r>
                      <a:endParaRPr lang="en-US" sz="1800" b="0" i="0" u="none" strike="noStrike" noProof="0">
                        <a:latin typeface="Arial"/>
                      </a:endParaRPr>
                    </a:p>
                  </a:txBody>
                  <a:tcPr/>
                </a:tc>
                <a:extLst>
                  <a:ext uri="{0D108BD9-81ED-4DB2-BD59-A6C34878D82A}">
                    <a16:rowId xmlns:a16="http://schemas.microsoft.com/office/drawing/2014/main" val="3735357512"/>
                  </a:ext>
                </a:extLst>
              </a:tr>
            </a:tbl>
          </a:graphicData>
        </a:graphic>
      </p:graphicFrame>
    </p:spTree>
    <p:extLst>
      <p:ext uri="{BB962C8B-B14F-4D97-AF65-F5344CB8AC3E}">
        <p14:creationId xmlns:p14="http://schemas.microsoft.com/office/powerpoint/2010/main" val="30967812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3.1.4. </a:t>
            </a:r>
            <a:r>
              <a:rPr lang="en-US" sz="2400" err="1">
                <a:solidFill>
                  <a:schemeClr val="bg1"/>
                </a:solidFill>
              </a:rPr>
              <a:t>Tham</a:t>
            </a:r>
            <a:r>
              <a:rPr lang="en-US" sz="2400">
                <a:solidFill>
                  <a:schemeClr val="bg1"/>
                </a:solidFill>
              </a:rPr>
              <a:t> lam</a:t>
            </a:r>
          </a:p>
        </p:txBody>
      </p:sp>
      <p:sp>
        <p:nvSpPr>
          <p:cNvPr id="5" name="Subtitle 1">
            <a:extLst>
              <a:ext uri="{FF2B5EF4-FFF2-40B4-BE49-F238E27FC236}">
                <a16:creationId xmlns:a16="http://schemas.microsoft.com/office/drawing/2014/main" id="{D8C36484-212E-8AC1-5822-5736345DE11F}"/>
              </a:ext>
            </a:extLst>
          </p:cNvPr>
          <p:cNvSpPr>
            <a:spLocks noGrp="1"/>
          </p:cNvSpPr>
          <p:nvPr>
            <p:ph type="title"/>
          </p:nvPr>
        </p:nvSpPr>
        <p:spPr>
          <a:xfrm>
            <a:off x="432619" y="1268363"/>
            <a:ext cx="11514239" cy="3646538"/>
          </a:xfrm>
        </p:spPr>
        <p:txBody>
          <a:bodyPr anchor="t"/>
          <a:lstStyle/>
          <a:p>
            <a:pPr>
              <a:lnSpc>
                <a:spcPct val="120000"/>
              </a:lnSpc>
            </a:pPr>
            <a:r>
              <a:rPr lang="vi-VN" sz="2000"/>
              <a:t>Thực nghiệm:</a:t>
            </a:r>
            <a:endParaRPr lang="en-US"/>
          </a:p>
          <a:p>
            <a:pPr>
              <a:lnSpc>
                <a:spcPct val="120000"/>
              </a:lnSpc>
            </a:pPr>
            <a:r>
              <a:rPr lang="vi-VN" sz="2000"/>
              <a:t>+ Môi trường: Laptop ThinkPad T14 CPU Ryzen 7 4650U, 16GB RAM.</a:t>
            </a:r>
            <a:br>
              <a:rPr lang="vi-VN" sz="2000"/>
            </a:br>
            <a:r>
              <a:rPr lang="vi-VN" sz="2000"/>
              <a:t>Kết quả:</a:t>
            </a:r>
            <a:br>
              <a:rPr lang="vi-VN" sz="2000"/>
            </a:br>
            <a:br>
              <a:rPr lang="vi-VN" sz="2000"/>
            </a:br>
            <a:endParaRPr lang="vi-VN" sz="2000"/>
          </a:p>
          <a:p>
            <a:pPr>
              <a:lnSpc>
                <a:spcPct val="120000"/>
              </a:lnSpc>
            </a:pPr>
            <a:endParaRPr lang="vi-VN" sz="2000">
              <a:latin typeface="Arial"/>
            </a:endParaRPr>
          </a:p>
          <a:p>
            <a:pPr marL="342900" lvl="1" indent="-342900" algn="l">
              <a:lnSpc>
                <a:spcPct val="120000"/>
              </a:lnSpc>
              <a:buChar char="-"/>
            </a:pPr>
            <a:endParaRPr lang="vi-VN" sz="700"/>
          </a:p>
          <a:p>
            <a:pPr marL="342900" lvl="1" indent="-342900" algn="l">
              <a:lnSpc>
                <a:spcPct val="120000"/>
              </a:lnSpc>
              <a:buFontTx/>
              <a:buChar char="-"/>
            </a:pPr>
            <a:endParaRPr lang="vi-VN" sz="700"/>
          </a:p>
          <a:p>
            <a:pPr>
              <a:lnSpc>
                <a:spcPct val="120000"/>
              </a:lnSpc>
            </a:pPr>
            <a:endParaRPr lang="en-US" sz="2000">
              <a:latin typeface="Arial"/>
            </a:endParaRPr>
          </a:p>
        </p:txBody>
      </p:sp>
      <p:graphicFrame>
        <p:nvGraphicFramePr>
          <p:cNvPr id="9" name="Table 6">
            <a:extLst>
              <a:ext uri="{FF2B5EF4-FFF2-40B4-BE49-F238E27FC236}">
                <a16:creationId xmlns:a16="http://schemas.microsoft.com/office/drawing/2014/main" id="{D33F80DF-0DDE-FC50-1F81-C651780FE2D2}"/>
              </a:ext>
            </a:extLst>
          </p:cNvPr>
          <p:cNvGraphicFramePr>
            <a:graphicFrameLocks noGrp="1"/>
          </p:cNvGraphicFramePr>
          <p:nvPr>
            <p:extLst>
              <p:ext uri="{D42A27DB-BD31-4B8C-83A1-F6EECF244321}">
                <p14:modId xmlns:p14="http://schemas.microsoft.com/office/powerpoint/2010/main" val="409492016"/>
              </p:ext>
            </p:extLst>
          </p:nvPr>
        </p:nvGraphicFramePr>
        <p:xfrm>
          <a:off x="388074" y="2730802"/>
          <a:ext cx="11164450" cy="2615972"/>
        </p:xfrm>
        <a:graphic>
          <a:graphicData uri="http://schemas.openxmlformats.org/drawingml/2006/table">
            <a:tbl>
              <a:tblPr firstRow="1" bandRow="1">
                <a:tableStyleId>{5C22544A-7EE6-4342-B048-85BDC9FD1C3A}</a:tableStyleId>
              </a:tblPr>
              <a:tblGrid>
                <a:gridCol w="1106697">
                  <a:extLst>
                    <a:ext uri="{9D8B030D-6E8A-4147-A177-3AD203B41FA5}">
                      <a16:colId xmlns:a16="http://schemas.microsoft.com/office/drawing/2014/main" val="840066539"/>
                    </a:ext>
                  </a:extLst>
                </a:gridCol>
                <a:gridCol w="923203">
                  <a:extLst>
                    <a:ext uri="{9D8B030D-6E8A-4147-A177-3AD203B41FA5}">
                      <a16:colId xmlns:a16="http://schemas.microsoft.com/office/drawing/2014/main" val="1950912633"/>
                    </a:ext>
                  </a:extLst>
                </a:gridCol>
                <a:gridCol w="1014950">
                  <a:extLst>
                    <a:ext uri="{9D8B030D-6E8A-4147-A177-3AD203B41FA5}">
                      <a16:colId xmlns:a16="http://schemas.microsoft.com/office/drawing/2014/main" val="2087112144"/>
                    </a:ext>
                  </a:extLst>
                </a:gridCol>
                <a:gridCol w="1014950">
                  <a:extLst>
                    <a:ext uri="{9D8B030D-6E8A-4147-A177-3AD203B41FA5}">
                      <a16:colId xmlns:a16="http://schemas.microsoft.com/office/drawing/2014/main" val="343845134"/>
                    </a:ext>
                  </a:extLst>
                </a:gridCol>
                <a:gridCol w="1014950">
                  <a:extLst>
                    <a:ext uri="{9D8B030D-6E8A-4147-A177-3AD203B41FA5}">
                      <a16:colId xmlns:a16="http://schemas.microsoft.com/office/drawing/2014/main" val="2670353881"/>
                    </a:ext>
                  </a:extLst>
                </a:gridCol>
                <a:gridCol w="1014950">
                  <a:extLst>
                    <a:ext uri="{9D8B030D-6E8A-4147-A177-3AD203B41FA5}">
                      <a16:colId xmlns:a16="http://schemas.microsoft.com/office/drawing/2014/main" val="667634039"/>
                    </a:ext>
                  </a:extLst>
                </a:gridCol>
                <a:gridCol w="1014950">
                  <a:extLst>
                    <a:ext uri="{9D8B030D-6E8A-4147-A177-3AD203B41FA5}">
                      <a16:colId xmlns:a16="http://schemas.microsoft.com/office/drawing/2014/main" val="1014503348"/>
                    </a:ext>
                  </a:extLst>
                </a:gridCol>
                <a:gridCol w="1014950">
                  <a:extLst>
                    <a:ext uri="{9D8B030D-6E8A-4147-A177-3AD203B41FA5}">
                      <a16:colId xmlns:a16="http://schemas.microsoft.com/office/drawing/2014/main" val="2569929267"/>
                    </a:ext>
                  </a:extLst>
                </a:gridCol>
                <a:gridCol w="1014950">
                  <a:extLst>
                    <a:ext uri="{9D8B030D-6E8A-4147-A177-3AD203B41FA5}">
                      <a16:colId xmlns:a16="http://schemas.microsoft.com/office/drawing/2014/main" val="187552284"/>
                    </a:ext>
                  </a:extLst>
                </a:gridCol>
                <a:gridCol w="1014950">
                  <a:extLst>
                    <a:ext uri="{9D8B030D-6E8A-4147-A177-3AD203B41FA5}">
                      <a16:colId xmlns:a16="http://schemas.microsoft.com/office/drawing/2014/main" val="3108203007"/>
                    </a:ext>
                  </a:extLst>
                </a:gridCol>
                <a:gridCol w="1014950">
                  <a:extLst>
                    <a:ext uri="{9D8B030D-6E8A-4147-A177-3AD203B41FA5}">
                      <a16:colId xmlns:a16="http://schemas.microsoft.com/office/drawing/2014/main" val="3693645217"/>
                    </a:ext>
                  </a:extLst>
                </a:gridCol>
              </a:tblGrid>
              <a:tr h="653993">
                <a:tc>
                  <a:txBody>
                    <a:bodyPr/>
                    <a:lstStyle/>
                    <a:p>
                      <a:endParaRPr lang="en-US"/>
                    </a:p>
                  </a:txBody>
                  <a:tcPr/>
                </a:tc>
                <a:tc>
                  <a:txBody>
                    <a:bodyPr/>
                    <a:lstStyle/>
                    <a:p>
                      <a:r>
                        <a:rPr lang="vi-VN" err="1"/>
                        <a:t>Test</a:t>
                      </a:r>
                      <a:r>
                        <a:rPr lang="vi-VN"/>
                        <a:t> 1</a:t>
                      </a:r>
                      <a:endParaRPr lang="en-US"/>
                    </a:p>
                  </a:txBody>
                  <a:tcPr/>
                </a:tc>
                <a:tc>
                  <a:txBody>
                    <a:bodyPr/>
                    <a:lstStyle/>
                    <a:p>
                      <a:r>
                        <a:rPr lang="vi-VN" err="1"/>
                        <a:t>Test</a:t>
                      </a:r>
                      <a:r>
                        <a:rPr lang="vi-VN"/>
                        <a:t> 2</a:t>
                      </a:r>
                      <a:endParaRPr lang="en-US"/>
                    </a:p>
                  </a:txBody>
                  <a:tcPr/>
                </a:tc>
                <a:tc>
                  <a:txBody>
                    <a:bodyPr/>
                    <a:lstStyle/>
                    <a:p>
                      <a:r>
                        <a:rPr lang="vi-VN" err="1"/>
                        <a:t>Test</a:t>
                      </a:r>
                      <a:r>
                        <a:rPr lang="vi-VN"/>
                        <a:t> 3</a:t>
                      </a:r>
                      <a:endParaRPr lang="en-US"/>
                    </a:p>
                  </a:txBody>
                  <a:tcPr/>
                </a:tc>
                <a:tc>
                  <a:txBody>
                    <a:bodyPr/>
                    <a:lstStyle/>
                    <a:p>
                      <a:r>
                        <a:rPr lang="vi-VN" err="1"/>
                        <a:t>Test</a:t>
                      </a:r>
                      <a:r>
                        <a:rPr lang="vi-VN"/>
                        <a:t> 4</a:t>
                      </a:r>
                      <a:endParaRPr lang="en-US"/>
                    </a:p>
                  </a:txBody>
                  <a:tcPr/>
                </a:tc>
                <a:tc>
                  <a:txBody>
                    <a:bodyPr/>
                    <a:lstStyle/>
                    <a:p>
                      <a:r>
                        <a:rPr lang="vi-VN" err="1"/>
                        <a:t>Test</a:t>
                      </a:r>
                      <a:r>
                        <a:rPr lang="vi-VN"/>
                        <a:t> 5</a:t>
                      </a:r>
                      <a:endParaRPr lang="en-US"/>
                    </a:p>
                  </a:txBody>
                  <a:tcPr/>
                </a:tc>
                <a:tc>
                  <a:txBody>
                    <a:bodyPr/>
                    <a:lstStyle/>
                    <a:p>
                      <a:r>
                        <a:rPr lang="vi-VN"/>
                        <a:t>Test 6</a:t>
                      </a:r>
                      <a:endParaRPr lang="en-US"/>
                    </a:p>
                  </a:txBody>
                  <a:tcPr/>
                </a:tc>
                <a:tc>
                  <a:txBody>
                    <a:bodyPr/>
                    <a:lstStyle/>
                    <a:p>
                      <a:r>
                        <a:rPr lang="vi-VN" err="1"/>
                        <a:t>Test</a:t>
                      </a:r>
                      <a:r>
                        <a:rPr lang="vi-VN"/>
                        <a:t> 7</a:t>
                      </a:r>
                      <a:endParaRPr lang="en-US"/>
                    </a:p>
                  </a:txBody>
                  <a:tcPr/>
                </a:tc>
                <a:tc>
                  <a:txBody>
                    <a:bodyPr/>
                    <a:lstStyle/>
                    <a:p>
                      <a:r>
                        <a:rPr lang="vi-VN" err="1"/>
                        <a:t>Test</a:t>
                      </a:r>
                      <a:r>
                        <a:rPr lang="vi-VN"/>
                        <a:t> 8</a:t>
                      </a:r>
                      <a:endParaRPr lang="en-US"/>
                    </a:p>
                  </a:txBody>
                  <a:tcPr/>
                </a:tc>
                <a:tc>
                  <a:txBody>
                    <a:bodyPr/>
                    <a:lstStyle/>
                    <a:p>
                      <a:r>
                        <a:rPr lang="vi-VN" err="1"/>
                        <a:t>Test</a:t>
                      </a:r>
                      <a:r>
                        <a:rPr lang="vi-VN"/>
                        <a:t> 9</a:t>
                      </a:r>
                      <a:endParaRPr lang="en-US"/>
                    </a:p>
                  </a:txBody>
                  <a:tcPr/>
                </a:tc>
                <a:tc>
                  <a:txBody>
                    <a:bodyPr/>
                    <a:lstStyle/>
                    <a:p>
                      <a:r>
                        <a:rPr lang="vi-VN" err="1"/>
                        <a:t>Test</a:t>
                      </a:r>
                      <a:r>
                        <a:rPr lang="vi-VN"/>
                        <a:t> 10</a:t>
                      </a:r>
                      <a:endParaRPr lang="en-US"/>
                    </a:p>
                  </a:txBody>
                  <a:tcPr/>
                </a:tc>
                <a:extLst>
                  <a:ext uri="{0D108BD9-81ED-4DB2-BD59-A6C34878D82A}">
                    <a16:rowId xmlns:a16="http://schemas.microsoft.com/office/drawing/2014/main" val="1988977394"/>
                  </a:ext>
                </a:extLst>
              </a:tr>
              <a:tr h="653993">
                <a:tc>
                  <a:txBody>
                    <a:bodyPr/>
                    <a:lstStyle/>
                    <a:p>
                      <a:r>
                        <a:rPr lang="vi-VN" err="1"/>
                        <a:t>Ours</a:t>
                      </a:r>
                      <a:endParaRPr lang="en-US"/>
                    </a:p>
                  </a:txBody>
                  <a:tcPr/>
                </a:tc>
                <a:tc>
                  <a:txBody>
                    <a:bodyPr/>
                    <a:lstStyle/>
                    <a:p>
                      <a:r>
                        <a:rPr lang="vi-VN"/>
                        <a:t>165</a:t>
                      </a:r>
                      <a:endParaRPr lang="en-US"/>
                    </a:p>
                  </a:txBody>
                  <a:tcPr/>
                </a:tc>
                <a:tc>
                  <a:txBody>
                    <a:bodyPr/>
                    <a:lstStyle/>
                    <a:p>
                      <a:r>
                        <a:rPr lang="vi-VN"/>
                        <a:t>318</a:t>
                      </a:r>
                    </a:p>
                  </a:txBody>
                  <a:tcPr/>
                </a:tc>
                <a:tc>
                  <a:txBody>
                    <a:bodyPr/>
                    <a:lstStyle/>
                    <a:p>
                      <a:r>
                        <a:rPr lang="vi-VN"/>
                        <a:t>227</a:t>
                      </a:r>
                    </a:p>
                  </a:txBody>
                  <a:tcPr/>
                </a:tc>
                <a:tc>
                  <a:txBody>
                    <a:bodyPr/>
                    <a:lstStyle/>
                    <a:p>
                      <a:r>
                        <a:rPr lang="vi-VN"/>
                        <a:t>167</a:t>
                      </a:r>
                    </a:p>
                  </a:txBody>
                  <a:tcPr/>
                </a:tc>
                <a:tc>
                  <a:txBody>
                    <a:bodyPr/>
                    <a:lstStyle/>
                    <a:p>
                      <a:r>
                        <a:rPr lang="vi-VN"/>
                        <a:t>283</a:t>
                      </a:r>
                    </a:p>
                  </a:txBody>
                  <a:tcPr/>
                </a:tc>
                <a:tc>
                  <a:txBody>
                    <a:bodyPr/>
                    <a:lstStyle/>
                    <a:p>
                      <a:r>
                        <a:rPr lang="vi-VN"/>
                        <a:t>37</a:t>
                      </a:r>
                    </a:p>
                  </a:txBody>
                  <a:tcPr/>
                </a:tc>
                <a:tc>
                  <a:txBody>
                    <a:bodyPr/>
                    <a:lstStyle/>
                    <a:p>
                      <a:r>
                        <a:rPr lang="vi-VN"/>
                        <a:t>69</a:t>
                      </a:r>
                      <a:endParaRPr lang="en-US"/>
                    </a:p>
                  </a:txBody>
                  <a:tcPr/>
                </a:tc>
                <a:tc>
                  <a:txBody>
                    <a:bodyPr/>
                    <a:lstStyle/>
                    <a:p>
                      <a:r>
                        <a:rPr lang="vi-VN"/>
                        <a:t>200</a:t>
                      </a:r>
                      <a:endParaRPr lang="en-US"/>
                    </a:p>
                  </a:txBody>
                  <a:tcPr/>
                </a:tc>
                <a:tc>
                  <a:txBody>
                    <a:bodyPr/>
                    <a:lstStyle/>
                    <a:p>
                      <a:r>
                        <a:rPr lang="vi-VN"/>
                        <a:t>137</a:t>
                      </a:r>
                      <a:endParaRPr lang="en-US"/>
                    </a:p>
                  </a:txBody>
                  <a:tcPr/>
                </a:tc>
                <a:tc>
                  <a:txBody>
                    <a:bodyPr/>
                    <a:lstStyle/>
                    <a:p>
                      <a:r>
                        <a:rPr lang="vi-VN"/>
                        <a:t>12</a:t>
                      </a:r>
                    </a:p>
                  </a:txBody>
                  <a:tcPr/>
                </a:tc>
                <a:extLst>
                  <a:ext uri="{0D108BD9-81ED-4DB2-BD59-A6C34878D82A}">
                    <a16:rowId xmlns:a16="http://schemas.microsoft.com/office/drawing/2014/main" val="2558647086"/>
                  </a:ext>
                </a:extLst>
              </a:tr>
              <a:tr h="653993">
                <a:tc>
                  <a:txBody>
                    <a:bodyPr/>
                    <a:lstStyle/>
                    <a:p>
                      <a:r>
                        <a:rPr lang="vi-VN" err="1"/>
                        <a:t>Openerp</a:t>
                      </a:r>
                      <a:r>
                        <a:rPr lang="vi-VN"/>
                        <a:t> </a:t>
                      </a:r>
                      <a:r>
                        <a:rPr lang="vi-VN" err="1"/>
                        <a:t>solution</a:t>
                      </a:r>
                      <a:endParaRPr lang="en-US"/>
                    </a:p>
                  </a:txBody>
                  <a:tcPr/>
                </a:tc>
                <a:tc>
                  <a:txBody>
                    <a:bodyPr/>
                    <a:lstStyle/>
                    <a:p>
                      <a:r>
                        <a:rPr lang="vi-VN"/>
                        <a:t>168</a:t>
                      </a:r>
                      <a:endParaRPr lang="en-US"/>
                    </a:p>
                  </a:txBody>
                  <a:tcPr/>
                </a:tc>
                <a:tc>
                  <a:txBody>
                    <a:bodyPr/>
                    <a:lstStyle/>
                    <a:p>
                      <a:r>
                        <a:rPr lang="vi-VN"/>
                        <a:t>318</a:t>
                      </a:r>
                    </a:p>
                  </a:txBody>
                  <a:tcPr/>
                </a:tc>
                <a:tc>
                  <a:txBody>
                    <a:bodyPr/>
                    <a:lstStyle/>
                    <a:p>
                      <a:r>
                        <a:rPr lang="vi-VN"/>
                        <a:t>227</a:t>
                      </a:r>
                    </a:p>
                  </a:txBody>
                  <a:tcPr/>
                </a:tc>
                <a:tc>
                  <a:txBody>
                    <a:bodyPr/>
                    <a:lstStyle/>
                    <a:p>
                      <a:r>
                        <a:rPr lang="vi-VN"/>
                        <a:t>167</a:t>
                      </a:r>
                    </a:p>
                  </a:txBody>
                  <a:tcPr/>
                </a:tc>
                <a:tc>
                  <a:txBody>
                    <a:bodyPr/>
                    <a:lstStyle/>
                    <a:p>
                      <a:r>
                        <a:rPr lang="vi-VN"/>
                        <a:t>283</a:t>
                      </a:r>
                    </a:p>
                  </a:txBody>
                  <a:tcPr/>
                </a:tc>
                <a:tc>
                  <a:txBody>
                    <a:bodyPr/>
                    <a:lstStyle/>
                    <a:p>
                      <a:r>
                        <a:rPr lang="vi-VN"/>
                        <a:t>37</a:t>
                      </a:r>
                    </a:p>
                  </a:txBody>
                  <a:tcPr/>
                </a:tc>
                <a:tc>
                  <a:txBody>
                    <a:bodyPr/>
                    <a:lstStyle/>
                    <a:p>
                      <a:r>
                        <a:rPr lang="vi-VN"/>
                        <a:t>69</a:t>
                      </a:r>
                      <a:endParaRPr lang="en-US"/>
                    </a:p>
                  </a:txBody>
                  <a:tcPr/>
                </a:tc>
                <a:tc>
                  <a:txBody>
                    <a:bodyPr/>
                    <a:lstStyle/>
                    <a:p>
                      <a:r>
                        <a:rPr lang="vi-VN"/>
                        <a:t>200</a:t>
                      </a:r>
                      <a:endParaRPr lang="en-US"/>
                    </a:p>
                  </a:txBody>
                  <a:tcPr/>
                </a:tc>
                <a:tc>
                  <a:txBody>
                    <a:bodyPr/>
                    <a:lstStyle/>
                    <a:p>
                      <a:r>
                        <a:rPr lang="vi-VN"/>
                        <a:t>145</a:t>
                      </a:r>
                      <a:endParaRPr lang="en-US"/>
                    </a:p>
                  </a:txBody>
                  <a:tcPr/>
                </a:tc>
                <a:tc>
                  <a:txBody>
                    <a:bodyPr/>
                    <a:lstStyle/>
                    <a:p>
                      <a:r>
                        <a:rPr lang="vi-VN"/>
                        <a:t>12</a:t>
                      </a:r>
                      <a:endParaRPr lang="en-US"/>
                    </a:p>
                  </a:txBody>
                  <a:tcPr/>
                </a:tc>
                <a:extLst>
                  <a:ext uri="{0D108BD9-81ED-4DB2-BD59-A6C34878D82A}">
                    <a16:rowId xmlns:a16="http://schemas.microsoft.com/office/drawing/2014/main" val="240165281"/>
                  </a:ext>
                </a:extLst>
              </a:tr>
              <a:tr h="653993">
                <a:tc>
                  <a:txBody>
                    <a:bodyPr/>
                    <a:lstStyle/>
                    <a:p>
                      <a:r>
                        <a:rPr lang="vi-VN" err="1"/>
                        <a:t>Time</a:t>
                      </a:r>
                      <a:r>
                        <a:rPr lang="vi-VN"/>
                        <a:t>(s)</a:t>
                      </a:r>
                      <a:endParaRPr lang="en-US"/>
                    </a:p>
                  </a:txBody>
                  <a:tcPr/>
                </a:tc>
                <a:tc>
                  <a:txBody>
                    <a:bodyPr/>
                    <a:lstStyle/>
                    <a:p>
                      <a:r>
                        <a:rPr lang="vi-VN"/>
                        <a:t>1.814</a:t>
                      </a:r>
                    </a:p>
                  </a:txBody>
                  <a:tcPr/>
                </a:tc>
                <a:tc>
                  <a:txBody>
                    <a:bodyPr/>
                    <a:lstStyle/>
                    <a:p>
                      <a:r>
                        <a:rPr lang="en-US"/>
                        <a:t>1.812</a:t>
                      </a:r>
                    </a:p>
                  </a:txBody>
                  <a:tcPr/>
                </a:tc>
                <a:tc>
                  <a:txBody>
                    <a:bodyPr/>
                    <a:lstStyle/>
                    <a:p>
                      <a:pPr lvl="0">
                        <a:buNone/>
                      </a:pPr>
                      <a:r>
                        <a:rPr lang="vi-VN" sz="1800" b="0" i="0" u="none" strike="noStrike" noProof="0">
                          <a:latin typeface="Arial"/>
                        </a:rPr>
                        <a:t>1.626</a:t>
                      </a:r>
                      <a:endParaRPr lang="en-US"/>
                    </a:p>
                  </a:txBody>
                  <a:tcPr/>
                </a:tc>
                <a:tc>
                  <a:txBody>
                    <a:bodyPr/>
                    <a:lstStyle/>
                    <a:p>
                      <a:r>
                        <a:rPr lang="en-US"/>
                        <a:t>1.537</a:t>
                      </a:r>
                    </a:p>
                  </a:txBody>
                  <a:tcPr/>
                </a:tc>
                <a:tc>
                  <a:txBody>
                    <a:bodyPr/>
                    <a:lstStyle/>
                    <a:p>
                      <a:r>
                        <a:rPr lang="vi-VN"/>
                        <a:t>1.582</a:t>
                      </a:r>
                    </a:p>
                  </a:txBody>
                  <a:tcPr/>
                </a:tc>
                <a:tc>
                  <a:txBody>
                    <a:bodyPr/>
                    <a:lstStyle/>
                    <a:p>
                      <a:pPr lvl="0">
                        <a:buNone/>
                      </a:pPr>
                      <a:r>
                        <a:rPr lang="en-US" sz="1800" b="0" i="0" u="none" strike="noStrike" noProof="0">
                          <a:latin typeface="Arial"/>
                        </a:rPr>
                        <a:t>1.602</a:t>
                      </a:r>
                    </a:p>
                  </a:txBody>
                  <a:tcPr/>
                </a:tc>
                <a:tc>
                  <a:txBody>
                    <a:bodyPr/>
                    <a:lstStyle/>
                    <a:p>
                      <a:pPr lvl="0">
                        <a:buNone/>
                      </a:pPr>
                      <a:r>
                        <a:rPr lang="en-US" sz="1800" b="0" i="0" u="none" strike="noStrike" noProof="0">
                          <a:latin typeface="Arial"/>
                        </a:rPr>
                        <a:t>1.469</a:t>
                      </a:r>
                    </a:p>
                  </a:txBody>
                  <a:tcPr/>
                </a:tc>
                <a:tc>
                  <a:txBody>
                    <a:bodyPr/>
                    <a:lstStyle/>
                    <a:p>
                      <a:r>
                        <a:rPr lang="en-US"/>
                        <a:t>1.238</a:t>
                      </a:r>
                    </a:p>
                  </a:txBody>
                  <a:tcPr/>
                </a:tc>
                <a:tc>
                  <a:txBody>
                    <a:bodyPr/>
                    <a:lstStyle/>
                    <a:p>
                      <a:r>
                        <a:rPr lang="vi-VN"/>
                        <a:t>1.327</a:t>
                      </a:r>
                    </a:p>
                  </a:txBody>
                  <a:tcPr/>
                </a:tc>
                <a:tc>
                  <a:txBody>
                    <a:bodyPr/>
                    <a:lstStyle/>
                    <a:p>
                      <a:pPr lvl="0">
                        <a:buNone/>
                      </a:pPr>
                      <a:r>
                        <a:rPr lang="en-US" sz="1800" b="0" i="0" u="none" strike="noStrike" noProof="0">
                          <a:latin typeface="Arial"/>
                        </a:rPr>
                        <a:t>1.132</a:t>
                      </a:r>
                    </a:p>
                  </a:txBody>
                  <a:tcPr/>
                </a:tc>
                <a:extLst>
                  <a:ext uri="{0D108BD9-81ED-4DB2-BD59-A6C34878D82A}">
                    <a16:rowId xmlns:a16="http://schemas.microsoft.com/office/drawing/2014/main" val="3735357512"/>
                  </a:ext>
                </a:extLst>
              </a:tr>
            </a:tbl>
          </a:graphicData>
        </a:graphic>
      </p:graphicFrame>
    </p:spTree>
    <p:extLst>
      <p:ext uri="{BB962C8B-B14F-4D97-AF65-F5344CB8AC3E}">
        <p14:creationId xmlns:p14="http://schemas.microsoft.com/office/powerpoint/2010/main" val="3591089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3.1.5. </a:t>
            </a:r>
            <a:r>
              <a:rPr lang="en-US" sz="2400" err="1">
                <a:solidFill>
                  <a:schemeClr val="bg1"/>
                </a:solidFill>
              </a:rPr>
              <a:t>Thuật</a:t>
            </a:r>
            <a:r>
              <a:rPr lang="en-US" sz="2400">
                <a:solidFill>
                  <a:schemeClr val="bg1"/>
                </a:solidFill>
              </a:rPr>
              <a:t> </a:t>
            </a:r>
            <a:r>
              <a:rPr lang="en-US" sz="2400" err="1">
                <a:solidFill>
                  <a:schemeClr val="bg1"/>
                </a:solidFill>
              </a:rPr>
              <a:t>toán</a:t>
            </a:r>
            <a:r>
              <a:rPr lang="en-US" sz="2400">
                <a:solidFill>
                  <a:schemeClr val="bg1"/>
                </a:solidFill>
              </a:rPr>
              <a:t> Meta</a:t>
            </a:r>
            <a:r>
              <a:rPr lang="vi-VN" sz="2400">
                <a:solidFill>
                  <a:schemeClr val="bg1"/>
                </a:solidFill>
              </a:rPr>
              <a:t> </a:t>
            </a:r>
            <a:r>
              <a:rPr lang="en-US" sz="2400">
                <a:solidFill>
                  <a:schemeClr val="bg1"/>
                </a:solidFill>
              </a:rPr>
              <a:t>Heuristic - Tabu Search</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3"/>
            <a:ext cx="3069117" cy="432620"/>
          </a:xfrm>
        </p:spPr>
        <p:txBody>
          <a:bodyPr anchor="t"/>
          <a:lstStyle/>
          <a:p>
            <a:pPr algn="just">
              <a:lnSpc>
                <a:spcPct val="120000"/>
              </a:lnSpc>
            </a:pPr>
            <a:r>
              <a:rPr lang="vi-VN" sz="2400"/>
              <a:t>Kết quả thực nghiệm:</a:t>
            </a:r>
          </a:p>
          <a:p>
            <a:pPr algn="just">
              <a:lnSpc>
                <a:spcPct val="120000"/>
              </a:lnSpc>
            </a:pPr>
            <a:r>
              <a:rPr lang="vi-VN" sz="100"/>
              <a:t>	</a:t>
            </a:r>
          </a:p>
          <a:p>
            <a:pPr marL="342900" lvl="1" indent="-342900" algn="just">
              <a:lnSpc>
                <a:spcPct val="120000"/>
              </a:lnSpc>
              <a:buFontTx/>
              <a:buChar char="-"/>
            </a:pPr>
            <a:endParaRPr lang="vi-VN" sz="100"/>
          </a:p>
          <a:p>
            <a:pPr marL="342900" lvl="1" indent="-342900" algn="just">
              <a:lnSpc>
                <a:spcPct val="120000"/>
              </a:lnSpc>
              <a:buFontTx/>
              <a:buChar char="-"/>
            </a:pPr>
            <a:endParaRPr lang="vi-VN" sz="100"/>
          </a:p>
          <a:p>
            <a:pPr algn="just">
              <a:lnSpc>
                <a:spcPct val="120000"/>
              </a:lnSpc>
            </a:pPr>
            <a:endParaRPr lang="en-US" sz="2400"/>
          </a:p>
        </p:txBody>
      </p:sp>
      <p:graphicFrame>
        <p:nvGraphicFramePr>
          <p:cNvPr id="6" name="Table 6">
            <a:extLst>
              <a:ext uri="{FF2B5EF4-FFF2-40B4-BE49-F238E27FC236}">
                <a16:creationId xmlns:a16="http://schemas.microsoft.com/office/drawing/2014/main" id="{9363FF46-7BDC-13B2-0EEF-DA9E18527976}"/>
              </a:ext>
            </a:extLst>
          </p:cNvPr>
          <p:cNvGraphicFramePr>
            <a:graphicFrameLocks noGrp="1"/>
          </p:cNvGraphicFramePr>
          <p:nvPr>
            <p:extLst>
              <p:ext uri="{D42A27DB-BD31-4B8C-83A1-F6EECF244321}">
                <p14:modId xmlns:p14="http://schemas.microsoft.com/office/powerpoint/2010/main" val="362688748"/>
              </p:ext>
            </p:extLst>
          </p:nvPr>
        </p:nvGraphicFramePr>
        <p:xfrm>
          <a:off x="625231" y="1973384"/>
          <a:ext cx="11164447" cy="3793433"/>
        </p:xfrm>
        <a:graphic>
          <a:graphicData uri="http://schemas.openxmlformats.org/drawingml/2006/table">
            <a:tbl>
              <a:tblPr firstRow="1" bandRow="1">
                <a:tableStyleId>{5C22544A-7EE6-4342-B048-85BDC9FD1C3A}</a:tableStyleId>
              </a:tblPr>
              <a:tblGrid>
                <a:gridCol w="1106696">
                  <a:extLst>
                    <a:ext uri="{9D8B030D-6E8A-4147-A177-3AD203B41FA5}">
                      <a16:colId xmlns:a16="http://schemas.microsoft.com/office/drawing/2014/main" val="840066539"/>
                    </a:ext>
                  </a:extLst>
                </a:gridCol>
                <a:gridCol w="1005416">
                  <a:extLst>
                    <a:ext uri="{9D8B030D-6E8A-4147-A177-3AD203B41FA5}">
                      <a16:colId xmlns:a16="http://schemas.microsoft.com/office/drawing/2014/main" val="1950912633"/>
                    </a:ext>
                  </a:extLst>
                </a:gridCol>
                <a:gridCol w="932735">
                  <a:extLst>
                    <a:ext uri="{9D8B030D-6E8A-4147-A177-3AD203B41FA5}">
                      <a16:colId xmlns:a16="http://schemas.microsoft.com/office/drawing/2014/main" val="2087112144"/>
                    </a:ext>
                  </a:extLst>
                </a:gridCol>
                <a:gridCol w="1014950">
                  <a:extLst>
                    <a:ext uri="{9D8B030D-6E8A-4147-A177-3AD203B41FA5}">
                      <a16:colId xmlns:a16="http://schemas.microsoft.com/office/drawing/2014/main" val="343845134"/>
                    </a:ext>
                  </a:extLst>
                </a:gridCol>
                <a:gridCol w="1014950">
                  <a:extLst>
                    <a:ext uri="{9D8B030D-6E8A-4147-A177-3AD203B41FA5}">
                      <a16:colId xmlns:a16="http://schemas.microsoft.com/office/drawing/2014/main" val="2670353881"/>
                    </a:ext>
                  </a:extLst>
                </a:gridCol>
                <a:gridCol w="1014950">
                  <a:extLst>
                    <a:ext uri="{9D8B030D-6E8A-4147-A177-3AD203B41FA5}">
                      <a16:colId xmlns:a16="http://schemas.microsoft.com/office/drawing/2014/main" val="667634039"/>
                    </a:ext>
                  </a:extLst>
                </a:gridCol>
                <a:gridCol w="1014950">
                  <a:extLst>
                    <a:ext uri="{9D8B030D-6E8A-4147-A177-3AD203B41FA5}">
                      <a16:colId xmlns:a16="http://schemas.microsoft.com/office/drawing/2014/main" val="1014503348"/>
                    </a:ext>
                  </a:extLst>
                </a:gridCol>
                <a:gridCol w="1014950">
                  <a:extLst>
                    <a:ext uri="{9D8B030D-6E8A-4147-A177-3AD203B41FA5}">
                      <a16:colId xmlns:a16="http://schemas.microsoft.com/office/drawing/2014/main" val="2569929267"/>
                    </a:ext>
                  </a:extLst>
                </a:gridCol>
                <a:gridCol w="1014950">
                  <a:extLst>
                    <a:ext uri="{9D8B030D-6E8A-4147-A177-3AD203B41FA5}">
                      <a16:colId xmlns:a16="http://schemas.microsoft.com/office/drawing/2014/main" val="187552284"/>
                    </a:ext>
                  </a:extLst>
                </a:gridCol>
                <a:gridCol w="1014950">
                  <a:extLst>
                    <a:ext uri="{9D8B030D-6E8A-4147-A177-3AD203B41FA5}">
                      <a16:colId xmlns:a16="http://schemas.microsoft.com/office/drawing/2014/main" val="3108203007"/>
                    </a:ext>
                  </a:extLst>
                </a:gridCol>
                <a:gridCol w="1014950">
                  <a:extLst>
                    <a:ext uri="{9D8B030D-6E8A-4147-A177-3AD203B41FA5}">
                      <a16:colId xmlns:a16="http://schemas.microsoft.com/office/drawing/2014/main" val="3693645217"/>
                    </a:ext>
                  </a:extLst>
                </a:gridCol>
              </a:tblGrid>
              <a:tr h="653993">
                <a:tc>
                  <a:txBody>
                    <a:bodyPr/>
                    <a:lstStyle/>
                    <a:p>
                      <a:pPr lvl="0">
                        <a:buNone/>
                      </a:pPr>
                      <a:r>
                        <a:rPr lang="en-US" sz="1400"/>
                        <a:t>Test(</a:t>
                      </a:r>
                      <a:r>
                        <a:rPr lang="en-US" sz="1400" err="1"/>
                        <a:t>Số</a:t>
                      </a:r>
                      <a:r>
                        <a:rPr lang="en-US" sz="1400"/>
                        <a:t> </a:t>
                      </a:r>
                      <a:r>
                        <a:rPr lang="en-US" sz="1400" err="1"/>
                        <a:t>lớp</a:t>
                      </a:r>
                      <a:r>
                        <a:rPr lang="en-US" sz="1400"/>
                        <a:t>, </a:t>
                      </a:r>
                      <a:r>
                        <a:rPr lang="en-US" sz="1400" err="1"/>
                        <a:t>Số</a:t>
                      </a:r>
                      <a:r>
                        <a:rPr lang="en-US" sz="1400"/>
                        <a:t> </a:t>
                      </a:r>
                      <a:r>
                        <a:rPr lang="en-US" sz="1400" err="1"/>
                        <a:t>môn</a:t>
                      </a:r>
                      <a:r>
                        <a:rPr lang="en-US" sz="1400"/>
                        <a:t>, </a:t>
                      </a:r>
                      <a:r>
                        <a:rPr lang="en-US" sz="1400" err="1"/>
                        <a:t>Số</a:t>
                      </a:r>
                      <a:r>
                        <a:rPr lang="en-US" sz="1400"/>
                        <a:t> </a:t>
                      </a:r>
                      <a:r>
                        <a:rPr lang="en-US" sz="1400" err="1"/>
                        <a:t>giáo</a:t>
                      </a:r>
                      <a:r>
                        <a:rPr lang="en-US" sz="1400"/>
                        <a:t> </a:t>
                      </a:r>
                      <a:r>
                        <a:rPr lang="en-US" sz="1400" err="1"/>
                        <a:t>viên</a:t>
                      </a:r>
                      <a:r>
                        <a:rPr lang="en-US" sz="1400"/>
                        <a:t>)</a:t>
                      </a:r>
                    </a:p>
                  </a:txBody>
                  <a:tcPr/>
                </a:tc>
                <a:tc>
                  <a:txBody>
                    <a:bodyPr/>
                    <a:lstStyle/>
                    <a:p>
                      <a:r>
                        <a:rPr lang="vi-VN" sz="1200" err="1"/>
                        <a:t>Test</a:t>
                      </a:r>
                      <a:r>
                        <a:rPr lang="vi-VN" sz="1200"/>
                        <a:t> 1</a:t>
                      </a:r>
                    </a:p>
                    <a:p>
                      <a:pPr lvl="0">
                        <a:buNone/>
                      </a:pPr>
                      <a:r>
                        <a:rPr lang="vi-VN" sz="1200"/>
                        <a:t>(20 50 30)</a:t>
                      </a:r>
                    </a:p>
                  </a:txBody>
                  <a:tcPr/>
                </a:tc>
                <a:tc>
                  <a:txBody>
                    <a:bodyPr/>
                    <a:lstStyle/>
                    <a:p>
                      <a:r>
                        <a:rPr lang="vi-VN" sz="1200" err="1"/>
                        <a:t>Test</a:t>
                      </a:r>
                      <a:r>
                        <a:rPr lang="vi-VN" sz="1200"/>
                        <a:t> 2</a:t>
                      </a:r>
                    </a:p>
                    <a:p>
                      <a:pPr lvl="0">
                        <a:buNone/>
                      </a:pPr>
                      <a:r>
                        <a:rPr lang="vi-VN" sz="1200"/>
                        <a:t>(</a:t>
                      </a:r>
                      <a:r>
                        <a:rPr lang="vi-VN" sz="1200" b="0" i="0" u="none" strike="noStrike" noProof="0">
                          <a:latin typeface="Arial"/>
                        </a:rPr>
                        <a:t>40 80 60</a:t>
                      </a:r>
                      <a:r>
                        <a:rPr lang="vi-VN" sz="1200"/>
                        <a:t>)</a:t>
                      </a:r>
                    </a:p>
                  </a:txBody>
                  <a:tcPr/>
                </a:tc>
                <a:tc>
                  <a:txBody>
                    <a:bodyPr/>
                    <a:lstStyle/>
                    <a:p>
                      <a:r>
                        <a:rPr lang="vi-VN" sz="1200" err="1"/>
                        <a:t>Test</a:t>
                      </a:r>
                      <a:r>
                        <a:rPr lang="vi-VN" sz="1200"/>
                        <a:t> 3</a:t>
                      </a:r>
                    </a:p>
                    <a:p>
                      <a:pPr lvl="0">
                        <a:buNone/>
                      </a:pPr>
                      <a:r>
                        <a:rPr lang="vi-VN" sz="1200"/>
                        <a:t>(</a:t>
                      </a:r>
                      <a:r>
                        <a:rPr lang="vi-VN" sz="1200" b="0" i="0" u="none" strike="noStrike" noProof="0">
                          <a:latin typeface="Arial"/>
                        </a:rPr>
                        <a:t>10 50 20</a:t>
                      </a:r>
                      <a:r>
                        <a:rPr lang="vi-VN" sz="1200"/>
                        <a:t>)</a:t>
                      </a:r>
                    </a:p>
                  </a:txBody>
                  <a:tcPr/>
                </a:tc>
                <a:tc>
                  <a:txBody>
                    <a:bodyPr/>
                    <a:lstStyle/>
                    <a:p>
                      <a:r>
                        <a:rPr lang="vi-VN" sz="1200" err="1"/>
                        <a:t>Test</a:t>
                      </a:r>
                      <a:r>
                        <a:rPr lang="vi-VN" sz="1200"/>
                        <a:t> 4</a:t>
                      </a:r>
                    </a:p>
                    <a:p>
                      <a:pPr lvl="0">
                        <a:buNone/>
                      </a:pPr>
                      <a:r>
                        <a:rPr lang="vi-VN" sz="1200"/>
                        <a:t>(</a:t>
                      </a:r>
                      <a:r>
                        <a:rPr lang="vi-VN" sz="1200" b="0" i="0" u="none" strike="noStrike" noProof="0">
                          <a:latin typeface="Arial"/>
                        </a:rPr>
                        <a:t>40 100 60</a:t>
                      </a:r>
                      <a:r>
                        <a:rPr lang="vi-VN" sz="1200"/>
                        <a:t>)</a:t>
                      </a:r>
                    </a:p>
                  </a:txBody>
                  <a:tcPr/>
                </a:tc>
                <a:tc>
                  <a:txBody>
                    <a:bodyPr/>
                    <a:lstStyle/>
                    <a:p>
                      <a:r>
                        <a:rPr lang="vi-VN" sz="1200" err="1"/>
                        <a:t>Test</a:t>
                      </a:r>
                      <a:r>
                        <a:rPr lang="vi-VN" sz="1200"/>
                        <a:t> 5</a:t>
                      </a:r>
                    </a:p>
                    <a:p>
                      <a:pPr lvl="0">
                        <a:buNone/>
                      </a:pPr>
                      <a:r>
                        <a:rPr lang="vi-VN" sz="1200"/>
                        <a:t>(</a:t>
                      </a:r>
                      <a:r>
                        <a:rPr lang="vi-VN" sz="1200" b="0" i="0" u="none" strike="noStrike" noProof="0">
                          <a:latin typeface="Arial"/>
                        </a:rPr>
                        <a:t>3 5 4</a:t>
                      </a:r>
                      <a:r>
                        <a:rPr lang="vi-VN" sz="1200"/>
                        <a:t>)</a:t>
                      </a:r>
                    </a:p>
                  </a:txBody>
                  <a:tcPr/>
                </a:tc>
                <a:tc>
                  <a:txBody>
                    <a:bodyPr/>
                    <a:lstStyle/>
                    <a:p>
                      <a:r>
                        <a:rPr lang="vi-VN" sz="1200" err="1"/>
                        <a:t>Test</a:t>
                      </a:r>
                      <a:r>
                        <a:rPr lang="vi-VN" sz="1200"/>
                        <a:t> 6</a:t>
                      </a:r>
                    </a:p>
                    <a:p>
                      <a:pPr lvl="0">
                        <a:buNone/>
                      </a:pPr>
                      <a:r>
                        <a:rPr lang="vi-VN" sz="1200"/>
                        <a:t>(</a:t>
                      </a:r>
                      <a:r>
                        <a:rPr lang="vi-VN" sz="1200" b="0" i="0" u="none" strike="noStrike" noProof="0">
                          <a:latin typeface="Arial"/>
                        </a:rPr>
                        <a:t>30 70 50</a:t>
                      </a:r>
                      <a:r>
                        <a:rPr lang="vi-VN" sz="1200"/>
                        <a:t>)</a:t>
                      </a:r>
                    </a:p>
                  </a:txBody>
                  <a:tcPr/>
                </a:tc>
                <a:tc>
                  <a:txBody>
                    <a:bodyPr/>
                    <a:lstStyle/>
                    <a:p>
                      <a:r>
                        <a:rPr lang="vi-VN" sz="1200" err="1"/>
                        <a:t>Test</a:t>
                      </a:r>
                      <a:r>
                        <a:rPr lang="vi-VN" sz="1200"/>
                        <a:t> 7</a:t>
                      </a:r>
                    </a:p>
                    <a:p>
                      <a:pPr lvl="0">
                        <a:buNone/>
                      </a:pPr>
                      <a:r>
                        <a:rPr lang="vi-VN" sz="1200"/>
                        <a:t>(</a:t>
                      </a:r>
                      <a:r>
                        <a:rPr lang="vi-VN" sz="1200" b="0" i="0" u="none" strike="noStrike" noProof="0">
                          <a:latin typeface="Arial"/>
                        </a:rPr>
                        <a:t>10 20 15</a:t>
                      </a:r>
                      <a:r>
                        <a:rPr lang="vi-VN" sz="1200"/>
                        <a:t>)</a:t>
                      </a:r>
                    </a:p>
                  </a:txBody>
                  <a:tcPr/>
                </a:tc>
                <a:tc>
                  <a:txBody>
                    <a:bodyPr/>
                    <a:lstStyle/>
                    <a:p>
                      <a:r>
                        <a:rPr lang="vi-VN" sz="1200" err="1"/>
                        <a:t>Test</a:t>
                      </a:r>
                      <a:r>
                        <a:rPr lang="vi-VN" sz="1200"/>
                        <a:t> 8</a:t>
                      </a:r>
                    </a:p>
                    <a:p>
                      <a:pPr lvl="0">
                        <a:buNone/>
                      </a:pPr>
                      <a:r>
                        <a:rPr lang="vi-VN" sz="1200"/>
                        <a:t>(</a:t>
                      </a:r>
                      <a:r>
                        <a:rPr lang="vi-VN" sz="1200" b="0" i="0" u="none" strike="noStrike" noProof="0">
                          <a:latin typeface="Arial"/>
                        </a:rPr>
                        <a:t>40 90 60</a:t>
                      </a:r>
                      <a:r>
                        <a:rPr lang="vi-VN" sz="1200"/>
                        <a:t>)</a:t>
                      </a:r>
                    </a:p>
                  </a:txBody>
                  <a:tcPr/>
                </a:tc>
                <a:tc>
                  <a:txBody>
                    <a:bodyPr/>
                    <a:lstStyle/>
                    <a:p>
                      <a:r>
                        <a:rPr lang="vi-VN" sz="1200" err="1"/>
                        <a:t>Test</a:t>
                      </a:r>
                      <a:r>
                        <a:rPr lang="vi-VN" sz="1200"/>
                        <a:t> 9</a:t>
                      </a:r>
                    </a:p>
                    <a:p>
                      <a:pPr lvl="0">
                        <a:buNone/>
                      </a:pPr>
                      <a:r>
                        <a:rPr lang="vi-VN" sz="1200"/>
                        <a:t>(</a:t>
                      </a:r>
                      <a:r>
                        <a:rPr lang="vi-VN" sz="1200" b="0" i="0" u="none" strike="noStrike" noProof="0">
                          <a:latin typeface="Arial"/>
                        </a:rPr>
                        <a:t>5 10 10</a:t>
                      </a:r>
                      <a:r>
                        <a:rPr lang="vi-VN" sz="1200"/>
                        <a:t>)</a:t>
                      </a:r>
                    </a:p>
                  </a:txBody>
                  <a:tcPr/>
                </a:tc>
                <a:tc>
                  <a:txBody>
                    <a:bodyPr/>
                    <a:lstStyle/>
                    <a:p>
                      <a:r>
                        <a:rPr lang="vi-VN" sz="1200" err="1"/>
                        <a:t>Test</a:t>
                      </a:r>
                      <a:r>
                        <a:rPr lang="vi-VN" sz="1200"/>
                        <a:t> 10</a:t>
                      </a:r>
                    </a:p>
                    <a:p>
                      <a:pPr lvl="0">
                        <a:buNone/>
                      </a:pPr>
                      <a:r>
                        <a:rPr lang="vi-VN" sz="1200"/>
                        <a:t>(</a:t>
                      </a:r>
                      <a:r>
                        <a:rPr lang="vi-VN" sz="1200" b="0" i="0" u="none" strike="noStrike" noProof="0">
                          <a:latin typeface="Arial"/>
                        </a:rPr>
                        <a:t>30 60 50</a:t>
                      </a:r>
                      <a:r>
                        <a:rPr lang="vi-VN" sz="1200"/>
                        <a:t>)</a:t>
                      </a:r>
                    </a:p>
                  </a:txBody>
                  <a:tcPr/>
                </a:tc>
                <a:extLst>
                  <a:ext uri="{0D108BD9-81ED-4DB2-BD59-A6C34878D82A}">
                    <a16:rowId xmlns:a16="http://schemas.microsoft.com/office/drawing/2014/main" val="1988977394"/>
                  </a:ext>
                </a:extLst>
              </a:tr>
              <a:tr h="653993">
                <a:tc>
                  <a:txBody>
                    <a:bodyPr/>
                    <a:lstStyle/>
                    <a:p>
                      <a:pPr lvl="0">
                        <a:buNone/>
                      </a:pPr>
                      <a:r>
                        <a:rPr lang="vi-VN" sz="1400"/>
                        <a:t>Số lớp-môn cần xếp</a:t>
                      </a:r>
                      <a:endParaRPr lang="en-US" sz="1400"/>
                    </a:p>
                  </a:txBody>
                  <a:tcPr/>
                </a:tc>
                <a:tc>
                  <a:txBody>
                    <a:bodyPr/>
                    <a:lstStyle/>
                    <a:p>
                      <a:pPr lvl="0">
                        <a:buNone/>
                      </a:pPr>
                      <a:r>
                        <a:rPr lang="vi-VN" sz="1400"/>
                        <a:t>170</a:t>
                      </a:r>
                      <a:endParaRPr lang="en-US" sz="1400"/>
                    </a:p>
                  </a:txBody>
                  <a:tcPr/>
                </a:tc>
                <a:tc>
                  <a:txBody>
                    <a:bodyPr/>
                    <a:lstStyle/>
                    <a:p>
                      <a:pPr lvl="0">
                        <a:buNone/>
                      </a:pPr>
                      <a:r>
                        <a:rPr lang="vi-VN" sz="1400"/>
                        <a:t>227</a:t>
                      </a:r>
                      <a:endParaRPr lang="en-US" sz="1400"/>
                    </a:p>
                  </a:txBody>
                  <a:tcPr/>
                </a:tc>
                <a:tc>
                  <a:txBody>
                    <a:bodyPr/>
                    <a:lstStyle/>
                    <a:p>
                      <a:pPr lvl="0">
                        <a:buNone/>
                      </a:pPr>
                      <a:r>
                        <a:rPr lang="vi-VN" sz="1400"/>
                        <a:t>152</a:t>
                      </a:r>
                      <a:endParaRPr lang="en-US" sz="1400"/>
                    </a:p>
                  </a:txBody>
                  <a:tcPr/>
                </a:tc>
                <a:tc>
                  <a:txBody>
                    <a:bodyPr/>
                    <a:lstStyle/>
                    <a:p>
                      <a:pPr lvl="0">
                        <a:buNone/>
                      </a:pPr>
                      <a:r>
                        <a:rPr lang="vi-VN" sz="1400"/>
                        <a:t>318</a:t>
                      </a:r>
                      <a:endParaRPr lang="en-US" sz="1400"/>
                    </a:p>
                  </a:txBody>
                  <a:tcPr/>
                </a:tc>
                <a:tc>
                  <a:txBody>
                    <a:bodyPr/>
                    <a:lstStyle/>
                    <a:p>
                      <a:pPr lvl="0">
                        <a:buNone/>
                      </a:pPr>
                      <a:r>
                        <a:rPr lang="vi-VN" sz="1400"/>
                        <a:t>12</a:t>
                      </a:r>
                      <a:endParaRPr lang="en-US" sz="1400"/>
                    </a:p>
                  </a:txBody>
                  <a:tcPr/>
                </a:tc>
                <a:tc>
                  <a:txBody>
                    <a:bodyPr/>
                    <a:lstStyle/>
                    <a:p>
                      <a:pPr lvl="0">
                        <a:buNone/>
                      </a:pPr>
                      <a:r>
                        <a:rPr lang="vi-VN" sz="1400"/>
                        <a:t>200</a:t>
                      </a:r>
                      <a:endParaRPr lang="en-US" sz="1400"/>
                    </a:p>
                  </a:txBody>
                  <a:tcPr/>
                </a:tc>
                <a:tc>
                  <a:txBody>
                    <a:bodyPr/>
                    <a:lstStyle/>
                    <a:p>
                      <a:pPr lvl="0">
                        <a:buNone/>
                      </a:pPr>
                      <a:r>
                        <a:rPr lang="vi-VN" sz="1400"/>
                        <a:t>69</a:t>
                      </a:r>
                      <a:endParaRPr lang="en-US" sz="1400"/>
                    </a:p>
                  </a:txBody>
                  <a:tcPr/>
                </a:tc>
                <a:tc>
                  <a:txBody>
                    <a:bodyPr/>
                    <a:lstStyle/>
                    <a:p>
                      <a:pPr lvl="0">
                        <a:buNone/>
                      </a:pPr>
                      <a:r>
                        <a:rPr lang="vi-VN" sz="1400"/>
                        <a:t>287</a:t>
                      </a:r>
                      <a:endParaRPr lang="en-US" sz="1400"/>
                    </a:p>
                  </a:txBody>
                  <a:tcPr/>
                </a:tc>
                <a:tc>
                  <a:txBody>
                    <a:bodyPr/>
                    <a:lstStyle/>
                    <a:p>
                      <a:pPr lvl="0">
                        <a:buNone/>
                      </a:pPr>
                      <a:r>
                        <a:rPr lang="vi-VN" sz="1400"/>
                        <a:t>37</a:t>
                      </a:r>
                      <a:endParaRPr lang="en-US" sz="1400"/>
                    </a:p>
                  </a:txBody>
                  <a:tcPr/>
                </a:tc>
                <a:tc>
                  <a:txBody>
                    <a:bodyPr/>
                    <a:lstStyle/>
                    <a:p>
                      <a:pPr lvl="0">
                        <a:buNone/>
                      </a:pPr>
                      <a:r>
                        <a:rPr lang="vi-VN" sz="1400"/>
                        <a:t>167</a:t>
                      </a:r>
                      <a:endParaRPr lang="en-US" sz="1400"/>
                    </a:p>
                  </a:txBody>
                  <a:tcPr/>
                </a:tc>
                <a:extLst>
                  <a:ext uri="{0D108BD9-81ED-4DB2-BD59-A6C34878D82A}">
                    <a16:rowId xmlns:a16="http://schemas.microsoft.com/office/drawing/2014/main" val="2487319829"/>
                  </a:ext>
                </a:extLst>
              </a:tr>
              <a:tr h="653993">
                <a:tc>
                  <a:txBody>
                    <a:bodyPr/>
                    <a:lstStyle/>
                    <a:p>
                      <a:r>
                        <a:rPr lang="vi-VN" sz="1400"/>
                        <a:t>Phương pháp của nhóm</a:t>
                      </a:r>
                    </a:p>
                  </a:txBody>
                  <a:tcPr/>
                </a:tc>
                <a:tc>
                  <a:txBody>
                    <a:bodyPr/>
                    <a:lstStyle/>
                    <a:p>
                      <a:r>
                        <a:rPr lang="vi-VN" sz="1400"/>
                        <a:t>164</a:t>
                      </a:r>
                      <a:endParaRPr lang="en-US" sz="1400"/>
                    </a:p>
                  </a:txBody>
                  <a:tcPr/>
                </a:tc>
                <a:tc>
                  <a:txBody>
                    <a:bodyPr/>
                    <a:lstStyle/>
                    <a:p>
                      <a:r>
                        <a:rPr lang="vi-VN" sz="1400"/>
                        <a:t>226</a:t>
                      </a:r>
                      <a:endParaRPr lang="en-US" sz="1400"/>
                    </a:p>
                  </a:txBody>
                  <a:tcPr/>
                </a:tc>
                <a:tc>
                  <a:txBody>
                    <a:bodyPr/>
                    <a:lstStyle/>
                    <a:p>
                      <a:r>
                        <a:rPr lang="vi-VN" sz="1400"/>
                        <a:t>141</a:t>
                      </a:r>
                      <a:endParaRPr lang="en-US" sz="1400"/>
                    </a:p>
                  </a:txBody>
                  <a:tcPr/>
                </a:tc>
                <a:tc>
                  <a:txBody>
                    <a:bodyPr/>
                    <a:lstStyle/>
                    <a:p>
                      <a:r>
                        <a:rPr lang="vi-VN" sz="1400"/>
                        <a:t>316</a:t>
                      </a:r>
                      <a:endParaRPr lang="en-US" sz="1400"/>
                    </a:p>
                  </a:txBody>
                  <a:tcPr/>
                </a:tc>
                <a:tc>
                  <a:txBody>
                    <a:bodyPr/>
                    <a:lstStyle/>
                    <a:p>
                      <a:r>
                        <a:rPr lang="vi-VN" sz="1400"/>
                        <a:t>12</a:t>
                      </a:r>
                      <a:endParaRPr lang="en-US" sz="1400"/>
                    </a:p>
                  </a:txBody>
                  <a:tcPr/>
                </a:tc>
                <a:tc>
                  <a:txBody>
                    <a:bodyPr/>
                    <a:lstStyle/>
                    <a:p>
                      <a:r>
                        <a:rPr lang="vi-VN" sz="1400"/>
                        <a:t>200</a:t>
                      </a:r>
                    </a:p>
                  </a:txBody>
                  <a:tcPr/>
                </a:tc>
                <a:tc>
                  <a:txBody>
                    <a:bodyPr/>
                    <a:lstStyle/>
                    <a:p>
                      <a:r>
                        <a:rPr lang="vi-VN" sz="1400"/>
                        <a:t>69</a:t>
                      </a:r>
                      <a:endParaRPr lang="en-US" sz="1400"/>
                    </a:p>
                  </a:txBody>
                  <a:tcPr/>
                </a:tc>
                <a:tc>
                  <a:txBody>
                    <a:bodyPr/>
                    <a:lstStyle/>
                    <a:p>
                      <a:r>
                        <a:rPr lang="vi-VN" sz="1400"/>
                        <a:t>279</a:t>
                      </a:r>
                      <a:endParaRPr lang="en-US" sz="1400"/>
                    </a:p>
                  </a:txBody>
                  <a:tcPr/>
                </a:tc>
                <a:tc>
                  <a:txBody>
                    <a:bodyPr/>
                    <a:lstStyle/>
                    <a:p>
                      <a:r>
                        <a:rPr lang="vi-VN" sz="1400"/>
                        <a:t>37</a:t>
                      </a:r>
                      <a:endParaRPr lang="en-US" sz="1400"/>
                    </a:p>
                  </a:txBody>
                  <a:tcPr/>
                </a:tc>
                <a:tc>
                  <a:txBody>
                    <a:bodyPr/>
                    <a:lstStyle/>
                    <a:p>
                      <a:r>
                        <a:rPr lang="vi-VN" sz="1400"/>
                        <a:t>167</a:t>
                      </a:r>
                      <a:endParaRPr lang="en-US" sz="1400"/>
                    </a:p>
                  </a:txBody>
                  <a:tcPr/>
                </a:tc>
                <a:extLst>
                  <a:ext uri="{0D108BD9-81ED-4DB2-BD59-A6C34878D82A}">
                    <a16:rowId xmlns:a16="http://schemas.microsoft.com/office/drawing/2014/main" val="2558647086"/>
                  </a:ext>
                </a:extLst>
              </a:tr>
              <a:tr h="653993">
                <a:tc>
                  <a:txBody>
                    <a:bodyPr/>
                    <a:lstStyle/>
                    <a:p>
                      <a:r>
                        <a:rPr lang="vi-VN" sz="1400"/>
                        <a:t>Lời giải trên </a:t>
                      </a:r>
                      <a:r>
                        <a:rPr lang="vi-VN" sz="1400" err="1"/>
                        <a:t>OpenERP</a:t>
                      </a:r>
                      <a:endParaRPr lang="vi-VN" sz="1400"/>
                    </a:p>
                  </a:txBody>
                  <a:tcPr/>
                </a:tc>
                <a:tc>
                  <a:txBody>
                    <a:bodyPr/>
                    <a:lstStyle/>
                    <a:p>
                      <a:r>
                        <a:rPr lang="vi-VN" sz="1400"/>
                        <a:t>168</a:t>
                      </a:r>
                      <a:endParaRPr lang="en-US" sz="1400"/>
                    </a:p>
                  </a:txBody>
                  <a:tcPr/>
                </a:tc>
                <a:tc>
                  <a:txBody>
                    <a:bodyPr/>
                    <a:lstStyle/>
                    <a:p>
                      <a:r>
                        <a:rPr lang="vi-VN" sz="1400"/>
                        <a:t>227</a:t>
                      </a:r>
                      <a:endParaRPr lang="en-US" sz="1400"/>
                    </a:p>
                  </a:txBody>
                  <a:tcPr/>
                </a:tc>
                <a:tc>
                  <a:txBody>
                    <a:bodyPr/>
                    <a:lstStyle/>
                    <a:p>
                      <a:r>
                        <a:rPr lang="vi-VN" sz="1400"/>
                        <a:t>145</a:t>
                      </a:r>
                      <a:endParaRPr lang="en-US" sz="1400"/>
                    </a:p>
                  </a:txBody>
                  <a:tcPr/>
                </a:tc>
                <a:tc>
                  <a:txBody>
                    <a:bodyPr/>
                    <a:lstStyle/>
                    <a:p>
                      <a:r>
                        <a:rPr lang="vi-VN" sz="1400"/>
                        <a:t>318</a:t>
                      </a:r>
                      <a:endParaRPr lang="en-US" sz="1400"/>
                    </a:p>
                  </a:txBody>
                  <a:tcPr/>
                </a:tc>
                <a:tc>
                  <a:txBody>
                    <a:bodyPr/>
                    <a:lstStyle/>
                    <a:p>
                      <a:r>
                        <a:rPr lang="vi-VN" sz="1400"/>
                        <a:t>12</a:t>
                      </a:r>
                      <a:endParaRPr lang="en-US" sz="1400"/>
                    </a:p>
                  </a:txBody>
                  <a:tcPr/>
                </a:tc>
                <a:tc>
                  <a:txBody>
                    <a:bodyPr/>
                    <a:lstStyle/>
                    <a:p>
                      <a:r>
                        <a:rPr lang="vi-VN" sz="1400"/>
                        <a:t>200</a:t>
                      </a:r>
                      <a:endParaRPr lang="en-US" sz="1400"/>
                    </a:p>
                  </a:txBody>
                  <a:tcPr/>
                </a:tc>
                <a:tc>
                  <a:txBody>
                    <a:bodyPr/>
                    <a:lstStyle/>
                    <a:p>
                      <a:r>
                        <a:rPr lang="vi-VN" sz="1400"/>
                        <a:t>69</a:t>
                      </a:r>
                      <a:endParaRPr lang="en-US" sz="1400"/>
                    </a:p>
                  </a:txBody>
                  <a:tcPr/>
                </a:tc>
                <a:tc>
                  <a:txBody>
                    <a:bodyPr/>
                    <a:lstStyle/>
                    <a:p>
                      <a:r>
                        <a:rPr lang="vi-VN" sz="1400"/>
                        <a:t>283</a:t>
                      </a:r>
                      <a:endParaRPr lang="en-US" sz="1400"/>
                    </a:p>
                  </a:txBody>
                  <a:tcPr/>
                </a:tc>
                <a:tc>
                  <a:txBody>
                    <a:bodyPr/>
                    <a:lstStyle/>
                    <a:p>
                      <a:r>
                        <a:rPr lang="vi-VN" sz="1400"/>
                        <a:t>37</a:t>
                      </a:r>
                      <a:endParaRPr lang="en-US" sz="1400"/>
                    </a:p>
                  </a:txBody>
                  <a:tcPr/>
                </a:tc>
                <a:tc>
                  <a:txBody>
                    <a:bodyPr/>
                    <a:lstStyle/>
                    <a:p>
                      <a:r>
                        <a:rPr lang="vi-VN" sz="1400"/>
                        <a:t>167</a:t>
                      </a:r>
                      <a:endParaRPr lang="en-US" sz="1400"/>
                    </a:p>
                  </a:txBody>
                  <a:tcPr/>
                </a:tc>
                <a:extLst>
                  <a:ext uri="{0D108BD9-81ED-4DB2-BD59-A6C34878D82A}">
                    <a16:rowId xmlns:a16="http://schemas.microsoft.com/office/drawing/2014/main" val="240165281"/>
                  </a:ext>
                </a:extLst>
              </a:tr>
              <a:tr h="653993">
                <a:tc>
                  <a:txBody>
                    <a:bodyPr/>
                    <a:lstStyle/>
                    <a:p>
                      <a:r>
                        <a:rPr lang="vi-VN" sz="1400"/>
                        <a:t>Thời gian chạy(s)</a:t>
                      </a:r>
                      <a:endParaRPr lang="en-US" sz="1400"/>
                    </a:p>
                  </a:txBody>
                  <a:tcPr/>
                </a:tc>
                <a:tc>
                  <a:txBody>
                    <a:bodyPr/>
                    <a:lstStyle/>
                    <a:p>
                      <a:r>
                        <a:rPr lang="vi-VN" sz="1400"/>
                        <a:t>74.15</a:t>
                      </a:r>
                      <a:endParaRPr lang="en-US" sz="1400"/>
                    </a:p>
                  </a:txBody>
                  <a:tcPr/>
                </a:tc>
                <a:tc>
                  <a:txBody>
                    <a:bodyPr/>
                    <a:lstStyle/>
                    <a:p>
                      <a:r>
                        <a:rPr lang="en-US" sz="1400"/>
                        <a:t>109.</a:t>
                      </a:r>
                      <a:r>
                        <a:rPr lang="vi-VN" sz="1400"/>
                        <a:t>88</a:t>
                      </a:r>
                      <a:endParaRPr lang="en-US" sz="1400"/>
                    </a:p>
                  </a:txBody>
                  <a:tcPr/>
                </a:tc>
                <a:tc>
                  <a:txBody>
                    <a:bodyPr/>
                    <a:lstStyle/>
                    <a:p>
                      <a:pPr lvl="0">
                        <a:buNone/>
                      </a:pPr>
                      <a:r>
                        <a:rPr lang="vi-VN" sz="1400" b="0" i="0" u="none" strike="noStrike" noProof="0">
                          <a:latin typeface="Arial"/>
                        </a:rPr>
                        <a:t>126.09</a:t>
                      </a:r>
                      <a:endParaRPr lang="en-US" sz="1400"/>
                    </a:p>
                  </a:txBody>
                  <a:tcPr/>
                </a:tc>
                <a:tc>
                  <a:txBody>
                    <a:bodyPr/>
                    <a:lstStyle/>
                    <a:p>
                      <a:r>
                        <a:rPr lang="en-US" sz="1400"/>
                        <a:t>121.65</a:t>
                      </a:r>
                    </a:p>
                  </a:txBody>
                  <a:tcPr/>
                </a:tc>
                <a:tc>
                  <a:txBody>
                    <a:bodyPr/>
                    <a:lstStyle/>
                    <a:p>
                      <a:r>
                        <a:rPr lang="vi-VN" sz="1400"/>
                        <a:t>0.15</a:t>
                      </a:r>
                      <a:endParaRPr lang="en-US" sz="1400"/>
                    </a:p>
                  </a:txBody>
                  <a:tcPr/>
                </a:tc>
                <a:tc>
                  <a:txBody>
                    <a:bodyPr/>
                    <a:lstStyle/>
                    <a:p>
                      <a:pPr lvl="0">
                        <a:buNone/>
                      </a:pPr>
                      <a:r>
                        <a:rPr lang="en-US" sz="1400" b="0" i="0" u="none" strike="noStrike" noProof="0">
                          <a:latin typeface="Arial"/>
                        </a:rPr>
                        <a:t>49.08</a:t>
                      </a:r>
                      <a:endParaRPr lang="en-US" sz="1400"/>
                    </a:p>
                  </a:txBody>
                  <a:tcPr/>
                </a:tc>
                <a:tc>
                  <a:txBody>
                    <a:bodyPr/>
                    <a:lstStyle/>
                    <a:p>
                      <a:pPr lvl="0">
                        <a:buNone/>
                      </a:pPr>
                      <a:r>
                        <a:rPr lang="en-US" sz="1400" b="0" i="0" u="none" strike="noStrike" noProof="0">
                          <a:latin typeface="Arial"/>
                        </a:rPr>
                        <a:t>5.87</a:t>
                      </a:r>
                      <a:endParaRPr lang="en-US" sz="1400"/>
                    </a:p>
                  </a:txBody>
                  <a:tcPr/>
                </a:tc>
                <a:tc>
                  <a:txBody>
                    <a:bodyPr/>
                    <a:lstStyle/>
                    <a:p>
                      <a:r>
                        <a:rPr lang="en-US" sz="1400"/>
                        <a:t>115.70</a:t>
                      </a:r>
                    </a:p>
                  </a:txBody>
                  <a:tcPr/>
                </a:tc>
                <a:tc>
                  <a:txBody>
                    <a:bodyPr/>
                    <a:lstStyle/>
                    <a:p>
                      <a:r>
                        <a:rPr lang="vi-VN" sz="1400"/>
                        <a:t>3.27</a:t>
                      </a:r>
                      <a:endParaRPr lang="en-US" sz="1400"/>
                    </a:p>
                  </a:txBody>
                  <a:tcPr/>
                </a:tc>
                <a:tc>
                  <a:txBody>
                    <a:bodyPr/>
                    <a:lstStyle/>
                    <a:p>
                      <a:pPr lvl="0">
                        <a:buNone/>
                      </a:pPr>
                      <a:r>
                        <a:rPr lang="en-US" sz="1400" b="0" i="0" u="none" strike="noStrike" noProof="0">
                          <a:latin typeface="Arial"/>
                        </a:rPr>
                        <a:t>32.81</a:t>
                      </a:r>
                      <a:endParaRPr lang="en-US" sz="1400"/>
                    </a:p>
                  </a:txBody>
                  <a:tcPr/>
                </a:tc>
                <a:extLst>
                  <a:ext uri="{0D108BD9-81ED-4DB2-BD59-A6C34878D82A}">
                    <a16:rowId xmlns:a16="http://schemas.microsoft.com/office/drawing/2014/main" val="3735357512"/>
                  </a:ext>
                </a:extLst>
              </a:tr>
            </a:tbl>
          </a:graphicData>
        </a:graphic>
      </p:graphicFrame>
    </p:spTree>
    <p:extLst>
      <p:ext uri="{BB962C8B-B14F-4D97-AF65-F5344CB8AC3E}">
        <p14:creationId xmlns:p14="http://schemas.microsoft.com/office/powerpoint/2010/main" val="3747306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5" name="Rectangle 104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041" name="Picture 1040">
            <a:extLst>
              <a:ext uri="{FF2B5EF4-FFF2-40B4-BE49-F238E27FC236}">
                <a16:creationId xmlns:a16="http://schemas.microsoft.com/office/drawing/2014/main" id="{91207B5D-20A0-77EE-546B-278B0CBE8CC6}"/>
              </a:ext>
            </a:extLst>
          </p:cNvPr>
          <p:cNvPicPr>
            <a:picLocks noChangeAspect="1"/>
          </p:cNvPicPr>
          <p:nvPr/>
        </p:nvPicPr>
        <p:blipFill rotWithShape="1">
          <a:blip r:embed="rId2">
            <a:alphaModFix amt="60000"/>
          </a:blip>
          <a:srcRect l="3111" r="1" b="1"/>
          <a:stretch/>
        </p:blipFill>
        <p:spPr>
          <a:xfrm>
            <a:off x="-1" y="10"/>
            <a:ext cx="12192001" cy="6857990"/>
          </a:xfrm>
          <a:prstGeom prst="rect">
            <a:avLst/>
          </a:prstGeom>
        </p:spPr>
      </p:pic>
      <p:sp>
        <p:nvSpPr>
          <p:cNvPr id="5" name="Title 4">
            <a:extLst>
              <a:ext uri="{FF2B5EF4-FFF2-40B4-BE49-F238E27FC236}">
                <a16:creationId xmlns:a16="http://schemas.microsoft.com/office/drawing/2014/main" id="{32D6D7BC-BA9B-43D2-BF1E-DA9553098703}"/>
              </a:ext>
            </a:extLst>
          </p:cNvPr>
          <p:cNvSpPr>
            <a:spLocks noGrp="1"/>
          </p:cNvSpPr>
          <p:nvPr>
            <p:ph type="title"/>
          </p:nvPr>
        </p:nvSpPr>
        <p:spPr>
          <a:xfrm>
            <a:off x="1198181" y="1122363"/>
            <a:ext cx="9795637" cy="2220775"/>
          </a:xfrm>
        </p:spPr>
        <p:txBody>
          <a:bodyPr vert="horz" lIns="91440" tIns="45720" rIns="91440" bIns="45720" rtlCol="0" anchor="b">
            <a:noAutofit/>
          </a:bodyPr>
          <a:lstStyle/>
          <a:p>
            <a:pPr algn="ctr"/>
            <a:r>
              <a:rPr lang="en-US" sz="7200" b="1">
                <a:ln w="10160">
                  <a:solidFill>
                    <a:schemeClr val="accent5"/>
                  </a:solidFill>
                  <a:prstDash val="solid"/>
                </a:ln>
                <a:solidFill>
                  <a:srgbClr val="FFFFFF"/>
                </a:solidFill>
                <a:effectLst>
                  <a:outerShdw blurRad="38100" dist="22860" dir="5400000" algn="tl" rotWithShape="0">
                    <a:srgbClr val="000000">
                      <a:alpha val="30000"/>
                    </a:srgbClr>
                  </a:outerShdw>
                </a:effectLst>
              </a:rPr>
              <a:t>1. </a:t>
            </a:r>
            <a:r>
              <a:rPr lang="en-US" sz="7200" b="1" err="1">
                <a:ln w="10160">
                  <a:solidFill>
                    <a:schemeClr val="accent5"/>
                  </a:solidFill>
                  <a:prstDash val="solid"/>
                </a:ln>
                <a:solidFill>
                  <a:srgbClr val="FFFFFF"/>
                </a:solidFill>
                <a:effectLst>
                  <a:outerShdw blurRad="38100" dist="22860" dir="5400000" algn="tl" rotWithShape="0">
                    <a:srgbClr val="000000">
                      <a:alpha val="30000"/>
                    </a:srgbClr>
                  </a:outerShdw>
                </a:effectLst>
              </a:rPr>
              <a:t>Giới</a:t>
            </a:r>
            <a:r>
              <a:rPr lang="en-US" sz="7200"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7200" b="1" err="1">
                <a:ln w="10160">
                  <a:solidFill>
                    <a:schemeClr val="accent5"/>
                  </a:solidFill>
                  <a:prstDash val="solid"/>
                </a:ln>
                <a:solidFill>
                  <a:srgbClr val="FFFFFF"/>
                </a:solidFill>
                <a:effectLst>
                  <a:outerShdw blurRad="38100" dist="22860" dir="5400000" algn="tl" rotWithShape="0">
                    <a:srgbClr val="000000">
                      <a:alpha val="30000"/>
                    </a:srgbClr>
                  </a:outerShdw>
                </a:effectLst>
              </a:rPr>
              <a:t>thiệu</a:t>
            </a:r>
            <a:r>
              <a:rPr lang="en-US" sz="7200"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7200" b="1" err="1">
                <a:ln w="10160">
                  <a:solidFill>
                    <a:schemeClr val="accent5"/>
                  </a:solidFill>
                  <a:prstDash val="solid"/>
                </a:ln>
                <a:solidFill>
                  <a:srgbClr val="FFFFFF"/>
                </a:solidFill>
                <a:effectLst>
                  <a:outerShdw blurRad="38100" dist="22860" dir="5400000" algn="tl" rotWithShape="0">
                    <a:srgbClr val="000000">
                      <a:alpha val="30000"/>
                    </a:srgbClr>
                  </a:outerShdw>
                </a:effectLst>
              </a:rPr>
              <a:t>bài</a:t>
            </a:r>
            <a:r>
              <a:rPr lang="en-US" sz="7200"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en-US" sz="7200" b="1" err="1">
                <a:ln w="10160">
                  <a:solidFill>
                    <a:schemeClr val="accent5"/>
                  </a:solidFill>
                  <a:prstDash val="solid"/>
                </a:ln>
                <a:solidFill>
                  <a:srgbClr val="FFFFFF"/>
                </a:solidFill>
                <a:effectLst>
                  <a:outerShdw blurRad="38100" dist="22860" dir="5400000" algn="tl" rotWithShape="0">
                    <a:srgbClr val="000000">
                      <a:alpha val="30000"/>
                    </a:srgbClr>
                  </a:outerShdw>
                </a:effectLst>
              </a:rPr>
              <a:t>toán</a:t>
            </a:r>
            <a:endParaRPr lang="en-US" sz="7200"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13448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3.1.3. IP</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2"/>
            <a:ext cx="11214023" cy="1194797"/>
          </a:xfrm>
        </p:spPr>
        <p:txBody>
          <a:bodyPr/>
          <a:lstStyle/>
          <a:p>
            <a:pPr algn="just">
              <a:lnSpc>
                <a:spcPct val="120000"/>
              </a:lnSpc>
            </a:pPr>
            <a:r>
              <a:rPr lang="en-US" sz="2400"/>
              <a:t>2.3.5. </a:t>
            </a:r>
            <a:r>
              <a:rPr lang="vi-VN" sz="2400"/>
              <a:t>Thực nghiệm:</a:t>
            </a:r>
          </a:p>
          <a:p>
            <a:pPr algn="just">
              <a:lnSpc>
                <a:spcPct val="120000"/>
              </a:lnSpc>
            </a:pPr>
            <a:r>
              <a:rPr lang="vi-VN" sz="2400"/>
              <a:t>+</a:t>
            </a:r>
            <a:r>
              <a:rPr lang="en-US" sz="2400"/>
              <a:t> </a:t>
            </a:r>
            <a:r>
              <a:rPr lang="en-US" sz="2400" err="1"/>
              <a:t>Chạy</a:t>
            </a:r>
            <a:r>
              <a:rPr lang="en-US" sz="2400"/>
              <a:t> </a:t>
            </a:r>
            <a:r>
              <a:rPr lang="en-US" sz="2400" err="1"/>
              <a:t>trên</a:t>
            </a:r>
            <a:r>
              <a:rPr lang="en-US" sz="2400"/>
              <a:t> Google </a:t>
            </a:r>
            <a:r>
              <a:rPr lang="en-US" sz="2400" err="1"/>
              <a:t>Colab</a:t>
            </a:r>
            <a:r>
              <a:rPr lang="en-US" sz="2400"/>
              <a:t> (</a:t>
            </a:r>
            <a:r>
              <a:rPr lang="de-DE" sz="2400"/>
              <a:t>CPU Intel Xeon @ 2,2 GHz, RAM 13 GB)</a:t>
            </a:r>
            <a:endParaRPr lang="vi-VN" sz="2400"/>
          </a:p>
          <a:p>
            <a:pPr algn="just">
              <a:lnSpc>
                <a:spcPct val="120000"/>
              </a:lnSpc>
            </a:pPr>
            <a:r>
              <a:rPr lang="vi-VN" sz="2400"/>
              <a:t>+</a:t>
            </a:r>
            <a:r>
              <a:rPr lang="en-US" sz="2400"/>
              <a:t> </a:t>
            </a:r>
            <a:r>
              <a:rPr lang="en-US" sz="2400" err="1"/>
              <a:t>Mỗi</a:t>
            </a:r>
            <a:r>
              <a:rPr lang="en-US" sz="2400"/>
              <a:t> test </a:t>
            </a:r>
            <a:r>
              <a:rPr lang="en-US" sz="2400" err="1"/>
              <a:t>chạy</a:t>
            </a:r>
            <a:r>
              <a:rPr lang="en-US" sz="2400"/>
              <a:t> 5 </a:t>
            </a:r>
            <a:r>
              <a:rPr lang="en-US" sz="2400" err="1"/>
              <a:t>lần</a:t>
            </a:r>
            <a:r>
              <a:rPr lang="en-US" sz="2400"/>
              <a:t>, </a:t>
            </a:r>
            <a:r>
              <a:rPr lang="en-US" sz="2400" err="1"/>
              <a:t>trường</a:t>
            </a:r>
            <a:r>
              <a:rPr lang="en-US" sz="2400"/>
              <a:t> Time(s) </a:t>
            </a:r>
            <a:r>
              <a:rPr lang="en-US" sz="2400" err="1"/>
              <a:t>lấy</a:t>
            </a:r>
            <a:r>
              <a:rPr lang="en-US" sz="2400"/>
              <a:t> </a:t>
            </a:r>
            <a:r>
              <a:rPr lang="en-US" sz="2400" err="1"/>
              <a:t>giá</a:t>
            </a:r>
            <a:r>
              <a:rPr lang="en-US" sz="2400"/>
              <a:t> </a:t>
            </a:r>
            <a:r>
              <a:rPr lang="en-US" sz="2400" err="1"/>
              <a:t>trị</a:t>
            </a:r>
            <a:r>
              <a:rPr lang="en-US" sz="2400"/>
              <a:t> </a:t>
            </a:r>
            <a:r>
              <a:rPr lang="en-US" sz="2400" err="1"/>
              <a:t>trung</a:t>
            </a:r>
            <a:r>
              <a:rPr lang="en-US" sz="2400"/>
              <a:t> </a:t>
            </a:r>
            <a:r>
              <a:rPr lang="en-US" sz="2400" err="1"/>
              <a:t>bình</a:t>
            </a:r>
            <a:r>
              <a:rPr lang="en-US" sz="2400"/>
              <a:t> </a:t>
            </a:r>
            <a:r>
              <a:rPr lang="en-US" sz="2400" err="1"/>
              <a:t>của</a:t>
            </a:r>
            <a:r>
              <a:rPr lang="en-US" sz="2400"/>
              <a:t> 5 </a:t>
            </a:r>
            <a:r>
              <a:rPr lang="en-US" sz="2400" err="1"/>
              <a:t>lần</a:t>
            </a:r>
            <a:r>
              <a:rPr lang="en-US" sz="2400"/>
              <a:t> </a:t>
            </a:r>
            <a:r>
              <a:rPr lang="en-US" sz="2400" err="1"/>
              <a:t>chạy</a:t>
            </a:r>
            <a:endParaRPr lang="en-US" sz="2400"/>
          </a:p>
        </p:txBody>
      </p:sp>
      <p:graphicFrame>
        <p:nvGraphicFramePr>
          <p:cNvPr id="5" name="Table 6">
            <a:extLst>
              <a:ext uri="{FF2B5EF4-FFF2-40B4-BE49-F238E27FC236}">
                <a16:creationId xmlns:a16="http://schemas.microsoft.com/office/drawing/2014/main" id="{AE35621B-A9C8-E0AE-3266-FFD9A698DB94}"/>
              </a:ext>
            </a:extLst>
          </p:cNvPr>
          <p:cNvGraphicFramePr>
            <a:graphicFrameLocks noGrp="1"/>
          </p:cNvGraphicFramePr>
          <p:nvPr>
            <p:extLst>
              <p:ext uri="{D42A27DB-BD31-4B8C-83A1-F6EECF244321}">
                <p14:modId xmlns:p14="http://schemas.microsoft.com/office/powerpoint/2010/main" val="4053474640"/>
              </p:ext>
            </p:extLst>
          </p:nvPr>
        </p:nvGraphicFramePr>
        <p:xfrm>
          <a:off x="182881" y="2730802"/>
          <a:ext cx="11850623" cy="2615972"/>
        </p:xfrm>
        <a:graphic>
          <a:graphicData uri="http://schemas.openxmlformats.org/drawingml/2006/table">
            <a:tbl>
              <a:tblPr firstRow="1" bandRow="1">
                <a:tableStyleId>{5C22544A-7EE6-4342-B048-85BDC9FD1C3A}</a:tableStyleId>
              </a:tblPr>
              <a:tblGrid>
                <a:gridCol w="1174717">
                  <a:extLst>
                    <a:ext uri="{9D8B030D-6E8A-4147-A177-3AD203B41FA5}">
                      <a16:colId xmlns:a16="http://schemas.microsoft.com/office/drawing/2014/main" val="840066539"/>
                    </a:ext>
                  </a:extLst>
                </a:gridCol>
                <a:gridCol w="979945">
                  <a:extLst>
                    <a:ext uri="{9D8B030D-6E8A-4147-A177-3AD203B41FA5}">
                      <a16:colId xmlns:a16="http://schemas.microsoft.com/office/drawing/2014/main" val="1950912633"/>
                    </a:ext>
                  </a:extLst>
                </a:gridCol>
                <a:gridCol w="1077329">
                  <a:extLst>
                    <a:ext uri="{9D8B030D-6E8A-4147-A177-3AD203B41FA5}">
                      <a16:colId xmlns:a16="http://schemas.microsoft.com/office/drawing/2014/main" val="2087112144"/>
                    </a:ext>
                  </a:extLst>
                </a:gridCol>
                <a:gridCol w="1077329">
                  <a:extLst>
                    <a:ext uri="{9D8B030D-6E8A-4147-A177-3AD203B41FA5}">
                      <a16:colId xmlns:a16="http://schemas.microsoft.com/office/drawing/2014/main" val="343845134"/>
                    </a:ext>
                  </a:extLst>
                </a:gridCol>
                <a:gridCol w="1077329">
                  <a:extLst>
                    <a:ext uri="{9D8B030D-6E8A-4147-A177-3AD203B41FA5}">
                      <a16:colId xmlns:a16="http://schemas.microsoft.com/office/drawing/2014/main" val="2670353881"/>
                    </a:ext>
                  </a:extLst>
                </a:gridCol>
                <a:gridCol w="1023294">
                  <a:extLst>
                    <a:ext uri="{9D8B030D-6E8A-4147-A177-3AD203B41FA5}">
                      <a16:colId xmlns:a16="http://schemas.microsoft.com/office/drawing/2014/main" val="667634039"/>
                    </a:ext>
                  </a:extLst>
                </a:gridCol>
                <a:gridCol w="1170432">
                  <a:extLst>
                    <a:ext uri="{9D8B030D-6E8A-4147-A177-3AD203B41FA5}">
                      <a16:colId xmlns:a16="http://schemas.microsoft.com/office/drawing/2014/main" val="1014503348"/>
                    </a:ext>
                  </a:extLst>
                </a:gridCol>
                <a:gridCol w="1038261">
                  <a:extLst>
                    <a:ext uri="{9D8B030D-6E8A-4147-A177-3AD203B41FA5}">
                      <a16:colId xmlns:a16="http://schemas.microsoft.com/office/drawing/2014/main" val="2569929267"/>
                    </a:ext>
                  </a:extLst>
                </a:gridCol>
                <a:gridCol w="1077329">
                  <a:extLst>
                    <a:ext uri="{9D8B030D-6E8A-4147-A177-3AD203B41FA5}">
                      <a16:colId xmlns:a16="http://schemas.microsoft.com/office/drawing/2014/main" val="187552284"/>
                    </a:ext>
                  </a:extLst>
                </a:gridCol>
                <a:gridCol w="1077329">
                  <a:extLst>
                    <a:ext uri="{9D8B030D-6E8A-4147-A177-3AD203B41FA5}">
                      <a16:colId xmlns:a16="http://schemas.microsoft.com/office/drawing/2014/main" val="3108203007"/>
                    </a:ext>
                  </a:extLst>
                </a:gridCol>
                <a:gridCol w="1077329">
                  <a:extLst>
                    <a:ext uri="{9D8B030D-6E8A-4147-A177-3AD203B41FA5}">
                      <a16:colId xmlns:a16="http://schemas.microsoft.com/office/drawing/2014/main" val="3693645217"/>
                    </a:ext>
                  </a:extLst>
                </a:gridCol>
              </a:tblGrid>
              <a:tr h="653993">
                <a:tc>
                  <a:txBody>
                    <a:bodyPr/>
                    <a:lstStyle/>
                    <a:p>
                      <a:endParaRPr lang="en-US"/>
                    </a:p>
                  </a:txBody>
                  <a:tcPr/>
                </a:tc>
                <a:tc>
                  <a:txBody>
                    <a:bodyPr/>
                    <a:lstStyle/>
                    <a:p>
                      <a:r>
                        <a:rPr lang="vi-VN"/>
                        <a:t>Test 1</a:t>
                      </a:r>
                      <a:endParaRPr lang="en-US"/>
                    </a:p>
                  </a:txBody>
                  <a:tcPr/>
                </a:tc>
                <a:tc>
                  <a:txBody>
                    <a:bodyPr/>
                    <a:lstStyle/>
                    <a:p>
                      <a:r>
                        <a:rPr lang="vi-VN"/>
                        <a:t>Test 2</a:t>
                      </a:r>
                      <a:endParaRPr lang="en-US"/>
                    </a:p>
                  </a:txBody>
                  <a:tcPr/>
                </a:tc>
                <a:tc>
                  <a:txBody>
                    <a:bodyPr/>
                    <a:lstStyle/>
                    <a:p>
                      <a:r>
                        <a:rPr lang="vi-VN" err="1"/>
                        <a:t>Test</a:t>
                      </a:r>
                      <a:r>
                        <a:rPr lang="vi-VN"/>
                        <a:t> 3</a:t>
                      </a:r>
                      <a:endParaRPr lang="en-US"/>
                    </a:p>
                  </a:txBody>
                  <a:tcPr/>
                </a:tc>
                <a:tc>
                  <a:txBody>
                    <a:bodyPr/>
                    <a:lstStyle/>
                    <a:p>
                      <a:r>
                        <a:rPr lang="vi-VN" err="1"/>
                        <a:t>Test</a:t>
                      </a:r>
                      <a:r>
                        <a:rPr lang="vi-VN"/>
                        <a:t> 4</a:t>
                      </a:r>
                      <a:endParaRPr lang="en-US"/>
                    </a:p>
                  </a:txBody>
                  <a:tcPr/>
                </a:tc>
                <a:tc>
                  <a:txBody>
                    <a:bodyPr/>
                    <a:lstStyle/>
                    <a:p>
                      <a:r>
                        <a:rPr lang="vi-VN" err="1"/>
                        <a:t>Test</a:t>
                      </a:r>
                      <a:r>
                        <a:rPr lang="vi-VN"/>
                        <a:t> 5</a:t>
                      </a:r>
                      <a:endParaRPr lang="en-US"/>
                    </a:p>
                  </a:txBody>
                  <a:tcPr/>
                </a:tc>
                <a:tc>
                  <a:txBody>
                    <a:bodyPr/>
                    <a:lstStyle/>
                    <a:p>
                      <a:r>
                        <a:rPr lang="vi-VN" err="1"/>
                        <a:t>Test</a:t>
                      </a:r>
                      <a:r>
                        <a:rPr lang="vi-VN"/>
                        <a:t> 6</a:t>
                      </a:r>
                      <a:endParaRPr lang="en-US"/>
                    </a:p>
                  </a:txBody>
                  <a:tcPr/>
                </a:tc>
                <a:tc>
                  <a:txBody>
                    <a:bodyPr/>
                    <a:lstStyle/>
                    <a:p>
                      <a:r>
                        <a:rPr lang="vi-VN" err="1"/>
                        <a:t>Test</a:t>
                      </a:r>
                      <a:r>
                        <a:rPr lang="vi-VN"/>
                        <a:t> 7</a:t>
                      </a:r>
                      <a:endParaRPr lang="en-US"/>
                    </a:p>
                  </a:txBody>
                  <a:tcPr/>
                </a:tc>
                <a:tc>
                  <a:txBody>
                    <a:bodyPr/>
                    <a:lstStyle/>
                    <a:p>
                      <a:r>
                        <a:rPr lang="vi-VN" err="1"/>
                        <a:t>Test</a:t>
                      </a:r>
                      <a:r>
                        <a:rPr lang="vi-VN"/>
                        <a:t> 8</a:t>
                      </a:r>
                      <a:endParaRPr lang="en-US"/>
                    </a:p>
                  </a:txBody>
                  <a:tcPr/>
                </a:tc>
                <a:tc>
                  <a:txBody>
                    <a:bodyPr/>
                    <a:lstStyle/>
                    <a:p>
                      <a:r>
                        <a:rPr lang="vi-VN" err="1"/>
                        <a:t>Test</a:t>
                      </a:r>
                      <a:r>
                        <a:rPr lang="vi-VN"/>
                        <a:t> 9</a:t>
                      </a:r>
                      <a:endParaRPr lang="en-US"/>
                    </a:p>
                  </a:txBody>
                  <a:tcPr/>
                </a:tc>
                <a:tc>
                  <a:txBody>
                    <a:bodyPr/>
                    <a:lstStyle/>
                    <a:p>
                      <a:r>
                        <a:rPr lang="vi-VN" err="1"/>
                        <a:t>Test</a:t>
                      </a:r>
                      <a:r>
                        <a:rPr lang="vi-VN"/>
                        <a:t> 10</a:t>
                      </a:r>
                      <a:endParaRPr lang="en-US"/>
                    </a:p>
                  </a:txBody>
                  <a:tcPr/>
                </a:tc>
                <a:extLst>
                  <a:ext uri="{0D108BD9-81ED-4DB2-BD59-A6C34878D82A}">
                    <a16:rowId xmlns:a16="http://schemas.microsoft.com/office/drawing/2014/main" val="1988977394"/>
                  </a:ext>
                </a:extLst>
              </a:tr>
              <a:tr h="653993">
                <a:tc>
                  <a:txBody>
                    <a:bodyPr/>
                    <a:lstStyle/>
                    <a:p>
                      <a:r>
                        <a:rPr lang="en-US"/>
                        <a:t>Jury’s solution</a:t>
                      </a:r>
                    </a:p>
                  </a:txBody>
                  <a:tcPr/>
                </a:tc>
                <a:tc>
                  <a:txBody>
                    <a:bodyPr/>
                    <a:lstStyle/>
                    <a:p>
                      <a:r>
                        <a:rPr lang="en-US"/>
                        <a:t>12</a:t>
                      </a:r>
                    </a:p>
                  </a:txBody>
                  <a:tcPr/>
                </a:tc>
                <a:tc>
                  <a:txBody>
                    <a:bodyPr/>
                    <a:lstStyle/>
                    <a:p>
                      <a:r>
                        <a:rPr lang="vi-VN"/>
                        <a:t>3</a:t>
                      </a:r>
                      <a:r>
                        <a:rPr lang="en-US"/>
                        <a:t>7</a:t>
                      </a:r>
                      <a:endParaRPr lang="vi-VN"/>
                    </a:p>
                  </a:txBody>
                  <a:tcPr/>
                </a:tc>
                <a:tc>
                  <a:txBody>
                    <a:bodyPr/>
                    <a:lstStyle/>
                    <a:p>
                      <a:r>
                        <a:rPr lang="en-US"/>
                        <a:t>69</a:t>
                      </a:r>
                      <a:endParaRPr lang="vi-VN"/>
                    </a:p>
                  </a:txBody>
                  <a:tcPr/>
                </a:tc>
                <a:tc>
                  <a:txBody>
                    <a:bodyPr/>
                    <a:lstStyle/>
                    <a:p>
                      <a:r>
                        <a:rPr lang="en-US"/>
                        <a:t>148</a:t>
                      </a:r>
                      <a:endParaRPr lang="vi-VN"/>
                    </a:p>
                  </a:txBody>
                  <a:tcPr/>
                </a:tc>
                <a:tc>
                  <a:txBody>
                    <a:bodyPr/>
                    <a:lstStyle/>
                    <a:p>
                      <a:r>
                        <a:rPr lang="en-US"/>
                        <a:t>167</a:t>
                      </a:r>
                      <a:endParaRPr lang="vi-VN"/>
                    </a:p>
                  </a:txBody>
                  <a:tcPr/>
                </a:tc>
                <a:tc>
                  <a:txBody>
                    <a:bodyPr/>
                    <a:lstStyle/>
                    <a:p>
                      <a:r>
                        <a:rPr lang="en-US"/>
                        <a:t>168</a:t>
                      </a:r>
                      <a:endParaRPr lang="vi-VN"/>
                    </a:p>
                  </a:txBody>
                  <a:tcPr/>
                </a:tc>
                <a:tc>
                  <a:txBody>
                    <a:bodyPr/>
                    <a:lstStyle/>
                    <a:p>
                      <a:r>
                        <a:rPr lang="en-US"/>
                        <a:t>200</a:t>
                      </a:r>
                    </a:p>
                  </a:txBody>
                  <a:tcPr/>
                </a:tc>
                <a:tc>
                  <a:txBody>
                    <a:bodyPr/>
                    <a:lstStyle/>
                    <a:p>
                      <a:r>
                        <a:rPr lang="en-US"/>
                        <a:t>227</a:t>
                      </a:r>
                    </a:p>
                  </a:txBody>
                  <a:tcPr/>
                </a:tc>
                <a:tc>
                  <a:txBody>
                    <a:bodyPr/>
                    <a:lstStyle/>
                    <a:p>
                      <a:r>
                        <a:rPr lang="vi-VN"/>
                        <a:t>28</a:t>
                      </a:r>
                      <a:r>
                        <a:rPr lang="en-US"/>
                        <a:t>3</a:t>
                      </a:r>
                    </a:p>
                  </a:txBody>
                  <a:tcPr/>
                </a:tc>
                <a:tc>
                  <a:txBody>
                    <a:bodyPr/>
                    <a:lstStyle/>
                    <a:p>
                      <a:r>
                        <a:rPr lang="en-US"/>
                        <a:t>318</a:t>
                      </a:r>
                      <a:endParaRPr lang="vi-VN"/>
                    </a:p>
                  </a:txBody>
                  <a:tcPr/>
                </a:tc>
                <a:extLst>
                  <a:ext uri="{0D108BD9-81ED-4DB2-BD59-A6C34878D82A}">
                    <a16:rowId xmlns:a16="http://schemas.microsoft.com/office/drawing/2014/main" val="2558647086"/>
                  </a:ext>
                </a:extLst>
              </a:tr>
              <a:tr h="653993">
                <a:tc>
                  <a:txBody>
                    <a:bodyPr/>
                    <a:lstStyle/>
                    <a:p>
                      <a:r>
                        <a:rPr lang="en-US"/>
                        <a:t>User’s solution</a:t>
                      </a:r>
                    </a:p>
                  </a:txBody>
                  <a:tcPr/>
                </a:tc>
                <a:tc>
                  <a:txBody>
                    <a:bodyPr/>
                    <a:lstStyle/>
                    <a:p>
                      <a:r>
                        <a:rPr lang="vi-VN"/>
                        <a:t>12</a:t>
                      </a:r>
                      <a:endParaRPr lang="en-US"/>
                    </a:p>
                  </a:txBody>
                  <a:tcPr/>
                </a:tc>
                <a:tc>
                  <a:txBody>
                    <a:bodyPr/>
                    <a:lstStyle/>
                    <a:p>
                      <a:r>
                        <a:rPr lang="vi-VN"/>
                        <a:t>37</a:t>
                      </a:r>
                    </a:p>
                  </a:txBody>
                  <a:tcPr/>
                </a:tc>
                <a:tc>
                  <a:txBody>
                    <a:bodyPr/>
                    <a:lstStyle/>
                    <a:p>
                      <a:r>
                        <a:rPr lang="vi-VN"/>
                        <a:t>69</a:t>
                      </a:r>
                    </a:p>
                  </a:txBody>
                  <a:tcPr/>
                </a:tc>
                <a:tc>
                  <a:txBody>
                    <a:bodyPr/>
                    <a:lstStyle/>
                    <a:p>
                      <a:r>
                        <a:rPr lang="en-US"/>
                        <a:t>###</a:t>
                      </a:r>
                      <a:endParaRPr lang="vi-VN"/>
                    </a:p>
                  </a:txBody>
                  <a:tcPr/>
                </a:tc>
                <a:tc>
                  <a:txBody>
                    <a:bodyPr/>
                    <a:lstStyle/>
                    <a:p>
                      <a:r>
                        <a:rPr lang="en-US"/>
                        <a:t>###</a:t>
                      </a:r>
                      <a:endParaRPr lang="vi-VN"/>
                    </a:p>
                  </a:txBody>
                  <a:tcPr/>
                </a:tc>
                <a:tc>
                  <a:txBody>
                    <a:bodyPr/>
                    <a:lstStyle/>
                    <a:p>
                      <a:r>
                        <a:rPr lang="en-US"/>
                        <a:t>###</a:t>
                      </a:r>
                      <a:endParaRPr lang="vi-VN"/>
                    </a:p>
                  </a:txBody>
                  <a:tcPr/>
                </a:tc>
                <a:tc>
                  <a:txBody>
                    <a:bodyPr/>
                    <a:lstStyle/>
                    <a:p>
                      <a:r>
                        <a:rPr lang="en-US"/>
                        <a:t>###</a:t>
                      </a:r>
                    </a:p>
                  </a:txBody>
                  <a:tcPr/>
                </a:tc>
                <a:tc>
                  <a:txBody>
                    <a:bodyPr/>
                    <a:lstStyle/>
                    <a:p>
                      <a:r>
                        <a:rPr lang="en-US"/>
                        <a:t>###</a:t>
                      </a:r>
                    </a:p>
                  </a:txBody>
                  <a:tcPr/>
                </a:tc>
                <a:tc>
                  <a:txBody>
                    <a:bodyPr/>
                    <a:lstStyle/>
                    <a:p>
                      <a:r>
                        <a:rPr lang="en-US"/>
                        <a:t>###</a:t>
                      </a:r>
                    </a:p>
                  </a:txBody>
                  <a:tcPr/>
                </a:tc>
                <a:tc>
                  <a:txBody>
                    <a:bodyPr/>
                    <a:lstStyle/>
                    <a:p>
                      <a:r>
                        <a:rPr lang="en-US"/>
                        <a:t>###</a:t>
                      </a:r>
                    </a:p>
                  </a:txBody>
                  <a:tcPr/>
                </a:tc>
                <a:extLst>
                  <a:ext uri="{0D108BD9-81ED-4DB2-BD59-A6C34878D82A}">
                    <a16:rowId xmlns:a16="http://schemas.microsoft.com/office/drawing/2014/main" val="240165281"/>
                  </a:ext>
                </a:extLst>
              </a:tr>
              <a:tr h="653993">
                <a:tc>
                  <a:txBody>
                    <a:bodyPr/>
                    <a:lstStyle/>
                    <a:p>
                      <a:r>
                        <a:rPr lang="vi-VN" err="1"/>
                        <a:t>Time</a:t>
                      </a:r>
                      <a:r>
                        <a:rPr lang="vi-VN"/>
                        <a:t>(s)</a:t>
                      </a:r>
                      <a:endParaRPr lang="en-US"/>
                    </a:p>
                  </a:txBody>
                  <a:tcPr/>
                </a:tc>
                <a:tc>
                  <a:txBody>
                    <a:bodyPr/>
                    <a:lstStyle/>
                    <a:p>
                      <a:r>
                        <a:rPr lang="vi-VN"/>
                        <a:t>0.2</a:t>
                      </a:r>
                      <a:r>
                        <a:rPr lang="en-US"/>
                        <a:t>73</a:t>
                      </a:r>
                      <a:endParaRPr lang="vi-VN"/>
                    </a:p>
                  </a:txBody>
                  <a:tcPr/>
                </a:tc>
                <a:tc>
                  <a:txBody>
                    <a:bodyPr/>
                    <a:lstStyle/>
                    <a:p>
                      <a:r>
                        <a:rPr lang="en-US"/>
                        <a:t>22.122</a:t>
                      </a:r>
                    </a:p>
                  </a:txBody>
                  <a:tcPr/>
                </a:tc>
                <a:tc>
                  <a:txBody>
                    <a:bodyPr/>
                    <a:lstStyle/>
                    <a:p>
                      <a:pPr lvl="0">
                        <a:buNone/>
                      </a:pPr>
                      <a:r>
                        <a:rPr lang="en-US" sz="1800" b="0" i="0" u="none" strike="noStrike" noProof="0">
                          <a:latin typeface="+mn-lt"/>
                        </a:rPr>
                        <a:t>487.764</a:t>
                      </a:r>
                      <a:endParaRPr lang="en-US"/>
                    </a:p>
                  </a:txBody>
                  <a:tcPr/>
                </a:tc>
                <a:tc>
                  <a:txBody>
                    <a:bodyPr/>
                    <a:lstStyle/>
                    <a:p>
                      <a:r>
                        <a:rPr lang="en-US"/>
                        <a:t>###</a:t>
                      </a:r>
                    </a:p>
                  </a:txBody>
                  <a:tcPr/>
                </a:tc>
                <a:tc>
                  <a:txBody>
                    <a:bodyPr/>
                    <a:lstStyle/>
                    <a:p>
                      <a:r>
                        <a:rPr lang="en-US"/>
                        <a:t>###</a:t>
                      </a:r>
                      <a:endParaRPr lang="vi-VN"/>
                    </a:p>
                  </a:txBody>
                  <a:tcPr/>
                </a:tc>
                <a:tc>
                  <a:txBody>
                    <a:bodyPr/>
                    <a:lstStyle/>
                    <a:p>
                      <a:pPr lvl="0">
                        <a:buNone/>
                      </a:pPr>
                      <a:r>
                        <a:rPr lang="en-US" sz="1800" b="0" i="0" u="none" strike="noStrike" noProof="0">
                          <a:latin typeface="+mn-lt"/>
                        </a:rPr>
                        <a:t>###</a:t>
                      </a:r>
                      <a:endParaRPr lang="en-US" sz="1800" b="0" i="0" u="none" strike="noStrike" noProof="0">
                        <a:latin typeface="Arial"/>
                      </a:endParaRPr>
                    </a:p>
                  </a:txBody>
                  <a:tcPr/>
                </a:tc>
                <a:tc>
                  <a:txBody>
                    <a:bodyPr/>
                    <a:lstStyle/>
                    <a:p>
                      <a:pPr lvl="0">
                        <a:buNone/>
                      </a:pPr>
                      <a:r>
                        <a:rPr lang="en-US" sz="1800" b="0" i="0" u="none" strike="noStrike" noProof="0">
                          <a:latin typeface="+mn-lt"/>
                        </a:rPr>
                        <a:t>###</a:t>
                      </a:r>
                      <a:endParaRPr lang="en-US" sz="1800" b="0" i="0" u="none" strike="noStrike" noProof="0">
                        <a:latin typeface="Arial"/>
                      </a:endParaRPr>
                    </a:p>
                  </a:txBody>
                  <a:tcPr/>
                </a:tc>
                <a:tc>
                  <a:txBody>
                    <a:bodyPr/>
                    <a:lstStyle/>
                    <a:p>
                      <a:r>
                        <a:rPr lang="en-US"/>
                        <a:t>###</a:t>
                      </a:r>
                    </a:p>
                  </a:txBody>
                  <a:tcPr/>
                </a:tc>
                <a:tc>
                  <a:txBody>
                    <a:bodyPr/>
                    <a:lstStyle/>
                    <a:p>
                      <a:r>
                        <a:rPr lang="en-US"/>
                        <a:t>###</a:t>
                      </a:r>
                      <a:endParaRPr lang="vi-VN"/>
                    </a:p>
                  </a:txBody>
                  <a:tcPr/>
                </a:tc>
                <a:tc>
                  <a:txBody>
                    <a:bodyPr/>
                    <a:lstStyle/>
                    <a:p>
                      <a:pPr lvl="0">
                        <a:buNone/>
                      </a:pPr>
                      <a:r>
                        <a:rPr lang="en-US" sz="1800" b="0" i="0" u="none" strike="noStrike" noProof="0">
                          <a:latin typeface="+mn-lt"/>
                        </a:rPr>
                        <a:t>###</a:t>
                      </a:r>
                      <a:endParaRPr lang="en-US" sz="1800" b="0" i="0" u="none" strike="noStrike" noProof="0">
                        <a:latin typeface="Arial"/>
                      </a:endParaRPr>
                    </a:p>
                  </a:txBody>
                  <a:tcPr/>
                </a:tc>
                <a:extLst>
                  <a:ext uri="{0D108BD9-81ED-4DB2-BD59-A6C34878D82A}">
                    <a16:rowId xmlns:a16="http://schemas.microsoft.com/office/drawing/2014/main" val="3735357512"/>
                  </a:ext>
                </a:extLst>
              </a:tr>
            </a:tbl>
          </a:graphicData>
        </a:graphic>
      </p:graphicFrame>
    </p:spTree>
    <p:extLst>
      <p:ext uri="{BB962C8B-B14F-4D97-AF65-F5344CB8AC3E}">
        <p14:creationId xmlns:p14="http://schemas.microsoft.com/office/powerpoint/2010/main" val="2817925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1. </a:t>
            </a:r>
            <a:r>
              <a:rPr lang="en-US" sz="4000" err="1">
                <a:solidFill>
                  <a:schemeClr val="bg1"/>
                </a:solidFill>
              </a:rPr>
              <a:t>Giới</a:t>
            </a:r>
            <a:r>
              <a:rPr lang="en-US" sz="4000">
                <a:solidFill>
                  <a:schemeClr val="bg1"/>
                </a:solidFill>
              </a:rPr>
              <a:t> </a:t>
            </a:r>
            <a:r>
              <a:rPr lang="en-US" sz="4000" err="1">
                <a:solidFill>
                  <a:schemeClr val="bg1"/>
                </a:solidFill>
              </a:rPr>
              <a:t>thiệu</a:t>
            </a:r>
            <a:r>
              <a:rPr lang="en-US" sz="4000">
                <a:solidFill>
                  <a:schemeClr val="bg1"/>
                </a:solidFill>
              </a:rPr>
              <a:t> </a:t>
            </a:r>
            <a:r>
              <a:rPr lang="en-US" sz="4000" err="1">
                <a:solidFill>
                  <a:schemeClr val="bg1"/>
                </a:solidFill>
              </a:rPr>
              <a:t>bài</a:t>
            </a:r>
            <a:r>
              <a:rPr lang="en-US" sz="4000">
                <a:solidFill>
                  <a:schemeClr val="bg1"/>
                </a:solidFill>
              </a:rPr>
              <a:t> </a:t>
            </a:r>
            <a:r>
              <a:rPr lang="en-US" sz="4000" err="1">
                <a:solidFill>
                  <a:schemeClr val="bg1"/>
                </a:solidFill>
              </a:rPr>
              <a:t>toán</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1.1. </a:t>
            </a:r>
            <a:r>
              <a:rPr lang="en-US" sz="2400" err="1">
                <a:solidFill>
                  <a:schemeClr val="bg1"/>
                </a:solidFill>
              </a:rPr>
              <a:t>Tổng</a:t>
            </a:r>
            <a:r>
              <a:rPr lang="en-US" sz="2400">
                <a:solidFill>
                  <a:schemeClr val="bg1"/>
                </a:solidFill>
              </a:rPr>
              <a:t> </a:t>
            </a:r>
            <a:r>
              <a:rPr lang="en-US" sz="2400" err="1">
                <a:solidFill>
                  <a:schemeClr val="bg1"/>
                </a:solidFill>
              </a:rPr>
              <a:t>quan</a:t>
            </a:r>
            <a:r>
              <a:rPr lang="en-US" sz="2400">
                <a:solidFill>
                  <a:schemeClr val="bg1"/>
                </a:solidFill>
              </a:rPr>
              <a:t> </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2"/>
            <a:ext cx="11420379" cy="4598213"/>
          </a:xfrm>
        </p:spPr>
        <p:txBody>
          <a:bodyPr/>
          <a:lstStyle/>
          <a:p>
            <a:pPr algn="just">
              <a:lnSpc>
                <a:spcPct val="120000"/>
              </a:lnSpc>
            </a:pPr>
            <a:r>
              <a:rPr lang="en-US" sz="2400" b="1" err="1"/>
              <a:t>Tên</a:t>
            </a:r>
            <a:r>
              <a:rPr lang="en-US" sz="2400" b="1"/>
              <a:t> </a:t>
            </a:r>
            <a:r>
              <a:rPr lang="en-US" sz="2400" b="1" err="1"/>
              <a:t>bài</a:t>
            </a:r>
            <a:r>
              <a:rPr lang="en-US" sz="2400" b="1"/>
              <a:t> </a:t>
            </a:r>
            <a:r>
              <a:rPr lang="en-US" sz="2400" b="1" err="1"/>
              <a:t>toán</a:t>
            </a:r>
            <a:r>
              <a:rPr lang="en-US" sz="2400" b="1"/>
              <a:t>: Class – Course – Teacher Assignment and </a:t>
            </a:r>
            <a:r>
              <a:rPr lang="en-US" sz="2400" b="1" err="1"/>
              <a:t>TimeTabling</a:t>
            </a:r>
            <a:endParaRPr lang="en-US" sz="2400" b="1"/>
          </a:p>
          <a:p>
            <a:pPr algn="just">
              <a:lnSpc>
                <a:spcPct val="120000"/>
              </a:lnSpc>
            </a:pPr>
            <a:endParaRPr lang="en-US" sz="2000" b="1"/>
          </a:p>
          <a:p>
            <a:pPr algn="just">
              <a:lnSpc>
                <a:spcPct val="120000"/>
              </a:lnSpc>
            </a:pPr>
            <a:r>
              <a:rPr lang="en-US" sz="2400" b="1" err="1"/>
              <a:t>Mô</a:t>
            </a:r>
            <a:r>
              <a:rPr lang="en-US" sz="2400" b="1"/>
              <a:t> </a:t>
            </a:r>
            <a:r>
              <a:rPr lang="en-US" sz="2400" b="1" err="1"/>
              <a:t>tả</a:t>
            </a:r>
            <a:r>
              <a:rPr lang="en-US" sz="2400" b="1"/>
              <a:t>: </a:t>
            </a:r>
            <a:r>
              <a:rPr lang="vi-VN" sz="2400" b="1"/>
              <a:t> </a:t>
            </a:r>
            <a:r>
              <a:rPr lang="vi-VN" sz="2400"/>
              <a:t>Có T giáo viên 1,2,…, T cần được phân công dạy các môn học cho các lớp. </a:t>
            </a:r>
          </a:p>
          <a:p>
            <a:pPr marL="457200" indent="-457200" algn="just">
              <a:lnSpc>
                <a:spcPct val="120000"/>
              </a:lnSpc>
              <a:buFont typeface="Arial" panose="020B0604020202020204" pitchFamily="34" charset="0"/>
              <a:buChar char="•"/>
            </a:pPr>
            <a:r>
              <a:rPr lang="vi-VN" sz="2400"/>
              <a:t>Có M môn học 1, 2, …, M</a:t>
            </a:r>
          </a:p>
          <a:p>
            <a:pPr marL="457200" indent="-457200" algn="just">
              <a:lnSpc>
                <a:spcPct val="120000"/>
              </a:lnSpc>
              <a:buFont typeface="Arial" panose="020B0604020202020204" pitchFamily="34" charset="0"/>
              <a:buChar char="•"/>
            </a:pPr>
            <a:r>
              <a:rPr lang="vi-VN" sz="2400"/>
              <a:t>Có N lớp học 1, 2,…, N. Mỗi lớp học có 1 danh sách các môn học (lấy từ 1, 2, …, M). Mỗi lớp học gắn với 1 môn được gọi là lớp-môn</a:t>
            </a:r>
          </a:p>
          <a:p>
            <a:pPr marL="457200" indent="-457200" algn="just">
              <a:lnSpc>
                <a:spcPct val="120000"/>
              </a:lnSpc>
              <a:buFont typeface="Arial" panose="020B0604020202020204" pitchFamily="34" charset="0"/>
              <a:buChar char="•"/>
            </a:pPr>
            <a:r>
              <a:rPr lang="vi-VN" sz="2400"/>
              <a:t>Mỗi môn học m có số tiết là d(m) </a:t>
            </a:r>
          </a:p>
          <a:p>
            <a:pPr marL="457200" indent="-457200" algn="just">
              <a:lnSpc>
                <a:spcPct val="120000"/>
              </a:lnSpc>
              <a:buFont typeface="Arial" panose="020B0604020202020204" pitchFamily="34" charset="0"/>
              <a:buChar char="•"/>
            </a:pPr>
            <a:r>
              <a:rPr lang="vi-VN" sz="2400"/>
              <a:t>Mỗi giáo viên t có danh sách các môn mà giáo viên đó có thể dạy </a:t>
            </a:r>
          </a:p>
          <a:p>
            <a:pPr marL="457200" indent="-457200" algn="just">
              <a:lnSpc>
                <a:spcPct val="120000"/>
              </a:lnSpc>
              <a:buFont typeface="Arial" panose="020B0604020202020204" pitchFamily="34" charset="0"/>
              <a:buChar char="•"/>
            </a:pPr>
            <a:r>
              <a:rPr lang="vi-VN" sz="2400"/>
              <a:t>• Có 5 ngày học, mỗi ngày chia thành 2 buổi (sáng và chiều), mỗi buổi học được chia thành 6 tiết </a:t>
            </a:r>
          </a:p>
        </p:txBody>
      </p:sp>
    </p:spTree>
    <p:extLst>
      <p:ext uri="{BB962C8B-B14F-4D97-AF65-F5344CB8AC3E}">
        <p14:creationId xmlns:p14="http://schemas.microsoft.com/office/powerpoint/2010/main" val="769663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1. </a:t>
            </a:r>
            <a:r>
              <a:rPr lang="en-US" sz="4000" err="1">
                <a:solidFill>
                  <a:schemeClr val="bg1"/>
                </a:solidFill>
              </a:rPr>
              <a:t>Giới</a:t>
            </a:r>
            <a:r>
              <a:rPr lang="en-US" sz="4000">
                <a:solidFill>
                  <a:schemeClr val="bg1"/>
                </a:solidFill>
              </a:rPr>
              <a:t> </a:t>
            </a:r>
            <a:r>
              <a:rPr lang="en-US" sz="4000" err="1">
                <a:solidFill>
                  <a:schemeClr val="bg1"/>
                </a:solidFill>
              </a:rPr>
              <a:t>thiệu</a:t>
            </a:r>
            <a:r>
              <a:rPr lang="en-US" sz="4000">
                <a:solidFill>
                  <a:schemeClr val="bg1"/>
                </a:solidFill>
              </a:rPr>
              <a:t> </a:t>
            </a:r>
            <a:r>
              <a:rPr lang="en-US" sz="4000" err="1">
                <a:solidFill>
                  <a:schemeClr val="bg1"/>
                </a:solidFill>
              </a:rPr>
              <a:t>bài</a:t>
            </a:r>
            <a:r>
              <a:rPr lang="en-US" sz="4000">
                <a:solidFill>
                  <a:schemeClr val="bg1"/>
                </a:solidFill>
              </a:rPr>
              <a:t> </a:t>
            </a:r>
            <a:r>
              <a:rPr lang="en-US" sz="4000" err="1">
                <a:solidFill>
                  <a:schemeClr val="bg1"/>
                </a:solidFill>
              </a:rPr>
              <a:t>toán</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1.2. </a:t>
            </a:r>
            <a:r>
              <a:rPr lang="en-US" sz="2400" err="1">
                <a:solidFill>
                  <a:schemeClr val="bg1"/>
                </a:solidFill>
              </a:rPr>
              <a:t>Yêu</a:t>
            </a:r>
            <a:r>
              <a:rPr lang="en-US" sz="2400">
                <a:solidFill>
                  <a:schemeClr val="bg1"/>
                </a:solidFill>
              </a:rPr>
              <a:t> </a:t>
            </a:r>
            <a:r>
              <a:rPr lang="en-US" sz="2400" err="1">
                <a:solidFill>
                  <a:schemeClr val="bg1"/>
                </a:solidFill>
              </a:rPr>
              <a:t>cầu</a:t>
            </a:r>
            <a:r>
              <a:rPr lang="en-US" sz="2400">
                <a:solidFill>
                  <a:schemeClr val="bg1"/>
                </a:solidFill>
              </a:rPr>
              <a:t>:</a:t>
            </a:r>
          </a:p>
        </p:txBody>
      </p:sp>
      <p:sp>
        <p:nvSpPr>
          <p:cNvPr id="13" name="Subtitle 1">
            <a:extLst>
              <a:ext uri="{FF2B5EF4-FFF2-40B4-BE49-F238E27FC236}">
                <a16:creationId xmlns:a16="http://schemas.microsoft.com/office/drawing/2014/main" id="{C8E5F261-296E-490F-B920-A115247A05A0}"/>
              </a:ext>
            </a:extLst>
          </p:cNvPr>
          <p:cNvSpPr>
            <a:spLocks noGrp="1"/>
          </p:cNvSpPr>
          <p:nvPr>
            <p:ph type="subTitle"/>
          </p:nvPr>
        </p:nvSpPr>
        <p:spPr>
          <a:xfrm>
            <a:off x="432619" y="1268362"/>
            <a:ext cx="11420379" cy="4598213"/>
          </a:xfrm>
        </p:spPr>
        <p:txBody>
          <a:bodyPr/>
          <a:lstStyle/>
          <a:p>
            <a:pPr algn="just">
              <a:lnSpc>
                <a:spcPct val="120000"/>
              </a:lnSpc>
            </a:pPr>
            <a:r>
              <a:rPr lang="vi-VN" sz="2400"/>
              <a:t>Cần xây dựng kế hoạch phân công giáo viên cũng như thời khóa biểu (ngày/tiết bắt đầu) cho mỗi lớp-môn thỏa mãn:</a:t>
            </a:r>
          </a:p>
          <a:p>
            <a:pPr marL="457200" indent="-457200" algn="just">
              <a:lnSpc>
                <a:spcPct val="120000"/>
              </a:lnSpc>
              <a:buFont typeface="Arial" panose="020B0604020202020204" pitchFamily="34" charset="0"/>
              <a:buChar char="•"/>
            </a:pPr>
            <a:r>
              <a:rPr lang="vi-VN" sz="2400"/>
              <a:t>Các lớp-môn của cùng lớp thì không được xếp thời khóa biểu chồng lấp lên nhau</a:t>
            </a:r>
          </a:p>
          <a:p>
            <a:pPr marL="457200" indent="-457200" algn="just">
              <a:lnSpc>
                <a:spcPct val="120000"/>
              </a:lnSpc>
              <a:buFont typeface="Arial" panose="020B0604020202020204" pitchFamily="34" charset="0"/>
              <a:buChar char="•"/>
            </a:pPr>
            <a:r>
              <a:rPr lang="vi-VN" sz="2400"/>
              <a:t>Các lớp-môn được phân công cho cùng giáo viên cũng không được xếp thời khóa biểu chồng lấp lên nhau</a:t>
            </a:r>
          </a:p>
          <a:p>
            <a:pPr marL="457200" indent="-457200" algn="just">
              <a:lnSpc>
                <a:spcPct val="120000"/>
              </a:lnSpc>
              <a:buFont typeface="Arial" panose="020B0604020202020204" pitchFamily="34" charset="0"/>
              <a:buChar char="•"/>
            </a:pPr>
            <a:r>
              <a:rPr lang="vi-VN" sz="2400"/>
              <a:t>Tổng số lớp-môn được phân kíp và giáo viên là lớn nhất</a:t>
            </a:r>
            <a:endParaRPr lang="en-US" sz="2400"/>
          </a:p>
        </p:txBody>
      </p:sp>
    </p:spTree>
    <p:extLst>
      <p:ext uri="{BB962C8B-B14F-4D97-AF65-F5344CB8AC3E}">
        <p14:creationId xmlns:p14="http://schemas.microsoft.com/office/powerpoint/2010/main" val="2258061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extShape 1"/>
          <p:cNvSpPr txBox="1"/>
          <p:nvPr/>
        </p:nvSpPr>
        <p:spPr>
          <a:xfrm>
            <a:off x="338760" y="112680"/>
            <a:ext cx="11514240" cy="435600"/>
          </a:xfrm>
          <a:prstGeom prst="rect">
            <a:avLst/>
          </a:prstGeom>
          <a:noFill/>
          <a:ln>
            <a:noFill/>
          </a:ln>
        </p:spPr>
        <p:txBody>
          <a:bodyPr lIns="90000" tIns="45000" rIns="90000" bIns="45000">
            <a:noAutofit/>
          </a:bodyPr>
          <a:lstStyle/>
          <a:p>
            <a:endParaRPr lang="en-US" sz="1800" b="0" strike="noStrike" spc="-1">
              <a:solidFill>
                <a:srgbClr val="000000"/>
              </a:solidFill>
              <a:latin typeface="Calibri"/>
            </a:endParaRPr>
          </a:p>
        </p:txBody>
      </p:sp>
      <p:sp>
        <p:nvSpPr>
          <p:cNvPr id="3" name="Title 1">
            <a:extLst>
              <a:ext uri="{FF2B5EF4-FFF2-40B4-BE49-F238E27FC236}">
                <a16:creationId xmlns:a16="http://schemas.microsoft.com/office/drawing/2014/main" id="{41D37D01-3632-4242-BC11-3549046165C3}"/>
              </a:ext>
            </a:extLst>
          </p:cNvPr>
          <p:cNvSpPr txBox="1">
            <a:spLocks/>
          </p:cNvSpPr>
          <p:nvPr/>
        </p:nvSpPr>
        <p:spPr>
          <a:xfrm>
            <a:off x="338759" y="112680"/>
            <a:ext cx="11514239" cy="5657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rPr>
              <a:t>2. </a:t>
            </a:r>
            <a:r>
              <a:rPr lang="en-US" sz="4000" err="1">
                <a:solidFill>
                  <a:schemeClr val="bg1"/>
                </a:solidFill>
              </a:rPr>
              <a:t>Các</a:t>
            </a:r>
            <a:r>
              <a:rPr lang="en-US" sz="4000">
                <a:solidFill>
                  <a:schemeClr val="bg1"/>
                </a:solidFill>
              </a:rPr>
              <a:t> </a:t>
            </a:r>
            <a:r>
              <a:rPr lang="en-US" sz="4000" err="1">
                <a:solidFill>
                  <a:schemeClr val="bg1"/>
                </a:solidFill>
              </a:rPr>
              <a:t>hướng</a:t>
            </a:r>
            <a:r>
              <a:rPr lang="en-US" sz="4000">
                <a:solidFill>
                  <a:schemeClr val="bg1"/>
                </a:solidFill>
              </a:rPr>
              <a:t> </a:t>
            </a:r>
            <a:r>
              <a:rPr lang="en-US" sz="4000" err="1">
                <a:solidFill>
                  <a:schemeClr val="bg1"/>
                </a:solidFill>
              </a:rPr>
              <a:t>giải</a:t>
            </a:r>
            <a:r>
              <a:rPr lang="en-US" sz="4000">
                <a:solidFill>
                  <a:schemeClr val="bg1"/>
                </a:solidFill>
              </a:rPr>
              <a:t> </a:t>
            </a:r>
            <a:r>
              <a:rPr lang="en-US" sz="4000" err="1">
                <a:solidFill>
                  <a:schemeClr val="bg1"/>
                </a:solidFill>
              </a:rPr>
              <a:t>quyết</a:t>
            </a:r>
            <a:endParaRPr lang="en-US" sz="4000">
              <a:solidFill>
                <a:schemeClr val="bg1"/>
              </a:solidFill>
            </a:endParaRPr>
          </a:p>
        </p:txBody>
      </p:sp>
      <p:sp>
        <p:nvSpPr>
          <p:cNvPr id="4" name="Subtitle 2">
            <a:extLst>
              <a:ext uri="{FF2B5EF4-FFF2-40B4-BE49-F238E27FC236}">
                <a16:creationId xmlns:a16="http://schemas.microsoft.com/office/drawing/2014/main" id="{AACAB5E1-2F08-4B97-AA30-F4533CCCC400}"/>
              </a:ext>
            </a:extLst>
          </p:cNvPr>
          <p:cNvSpPr txBox="1">
            <a:spLocks/>
          </p:cNvSpPr>
          <p:nvPr/>
        </p:nvSpPr>
        <p:spPr>
          <a:xfrm>
            <a:off x="638976" y="757084"/>
            <a:ext cx="11214024" cy="4326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2.1. Quay </a:t>
            </a:r>
            <a:r>
              <a:rPr lang="en-US" sz="2400" err="1">
                <a:solidFill>
                  <a:schemeClr val="bg1"/>
                </a:solidFill>
              </a:rPr>
              <a:t>lui</a:t>
            </a:r>
            <a:r>
              <a:rPr lang="vi-VN" sz="2400">
                <a:solidFill>
                  <a:schemeClr val="bg1"/>
                </a:solidFill>
              </a:rPr>
              <a:t> và nhánh cận</a:t>
            </a:r>
            <a:r>
              <a:rPr lang="en-US" sz="2400">
                <a:solidFill>
                  <a:schemeClr val="bg1"/>
                </a:solidFill>
              </a:rPr>
              <a:t> </a:t>
            </a:r>
          </a:p>
        </p:txBody>
      </p:sp>
      <p:sp>
        <p:nvSpPr>
          <p:cNvPr id="6" name="Google Shape;192;p41">
            <a:extLst>
              <a:ext uri="{FF2B5EF4-FFF2-40B4-BE49-F238E27FC236}">
                <a16:creationId xmlns:a16="http://schemas.microsoft.com/office/drawing/2014/main" id="{A2A20477-B5BC-A86F-794C-85245D225D35}"/>
              </a:ext>
            </a:extLst>
          </p:cNvPr>
          <p:cNvSpPr txBox="1"/>
          <p:nvPr/>
        </p:nvSpPr>
        <p:spPr>
          <a:xfrm>
            <a:off x="709518" y="1524516"/>
            <a:ext cx="10629042" cy="42910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lvl="0" indent="-336550" algn="just" rtl="0">
              <a:spcBef>
                <a:spcPts val="0"/>
              </a:spcBef>
              <a:spcAft>
                <a:spcPts val="0"/>
              </a:spcAft>
              <a:buSzPts val="1700"/>
              <a:buChar char="-"/>
            </a:pPr>
            <a:r>
              <a:rPr lang="vi-VN" sz="2400">
                <a:latin typeface="+mn-lt"/>
              </a:rPr>
              <a:t>Sinh ra tất cả các cặp </a:t>
            </a:r>
            <a:r>
              <a:rPr lang="vi-VN" sz="2400" b="1">
                <a:latin typeface="+mn-lt"/>
              </a:rPr>
              <a:t>lớp-môn</a:t>
            </a:r>
            <a:r>
              <a:rPr lang="vi-VN" sz="2400">
                <a:latin typeface="+mn-lt"/>
              </a:rPr>
              <a:t> có thể.</a:t>
            </a:r>
          </a:p>
          <a:p>
            <a:pPr marL="457200" lvl="0" indent="-336550" algn="just" rtl="0">
              <a:spcBef>
                <a:spcPts val="0"/>
              </a:spcBef>
              <a:spcAft>
                <a:spcPts val="0"/>
              </a:spcAft>
              <a:buSzPts val="1700"/>
              <a:buChar char="-"/>
            </a:pPr>
            <a:r>
              <a:rPr lang="vi-VN" sz="2400">
                <a:latin typeface="+mn-lt"/>
              </a:rPr>
              <a:t>Thực hiện việc gán theo thứ tự (</a:t>
            </a:r>
            <a:r>
              <a:rPr lang="vi-VN" sz="2400" b="1">
                <a:latin typeface="+mn-lt"/>
              </a:rPr>
              <a:t>lớp-môn</a:t>
            </a:r>
            <a:r>
              <a:rPr lang="vi-VN" sz="2400">
                <a:latin typeface="+mn-lt"/>
              </a:rPr>
              <a:t>) -&gt; </a:t>
            </a:r>
            <a:r>
              <a:rPr lang="vi-VN" sz="2400" b="1">
                <a:latin typeface="+mn-lt"/>
              </a:rPr>
              <a:t>giáo viên</a:t>
            </a:r>
            <a:r>
              <a:rPr lang="vi-VN" sz="2400">
                <a:latin typeface="+mn-lt"/>
              </a:rPr>
              <a:t> -&gt; </a:t>
            </a:r>
            <a:r>
              <a:rPr lang="vi-VN" sz="2400" b="1">
                <a:latin typeface="+mn-lt"/>
              </a:rPr>
              <a:t>tiết bắt đầu</a:t>
            </a:r>
            <a:r>
              <a:rPr lang="vi-VN" sz="2400">
                <a:latin typeface="+mn-lt"/>
              </a:rPr>
              <a:t>.</a:t>
            </a:r>
          </a:p>
          <a:p>
            <a:pPr marL="457200" indent="-336550" algn="just">
              <a:buSzPts val="1700"/>
              <a:buChar char="-"/>
            </a:pPr>
            <a:r>
              <a:rPr lang="vi-VN" sz="2400">
                <a:solidFill>
                  <a:schemeClr val="dk1"/>
                </a:solidFill>
                <a:latin typeface="+mn-lt"/>
              </a:rPr>
              <a:t>Cập nhật mục tiêu </a:t>
            </a:r>
            <a:r>
              <a:rPr lang="vi-VN" sz="2400" b="1">
                <a:solidFill>
                  <a:schemeClr val="dk1"/>
                </a:solidFill>
                <a:latin typeface="+mn-lt"/>
              </a:rPr>
              <a:t>objective_value</a:t>
            </a:r>
            <a:r>
              <a:rPr lang="vi-VN" sz="2400">
                <a:solidFill>
                  <a:schemeClr val="dk1"/>
                </a:solidFill>
                <a:latin typeface="+mn-lt"/>
              </a:rPr>
              <a:t> là số </a:t>
            </a:r>
            <a:r>
              <a:rPr lang="vi-VN" sz="2400" b="1">
                <a:solidFill>
                  <a:schemeClr val="dk1"/>
                </a:solidFill>
                <a:latin typeface="+mn-lt"/>
              </a:rPr>
              <a:t>lớp-môn</a:t>
            </a:r>
            <a:r>
              <a:rPr lang="vi-VN" sz="2400">
                <a:solidFill>
                  <a:schemeClr val="dk1"/>
                </a:solidFill>
                <a:latin typeface="+mn-lt"/>
              </a:rPr>
              <a:t> được gán lớn nhất.</a:t>
            </a:r>
          </a:p>
          <a:p>
            <a:pPr marL="457200" lvl="0" indent="-342900" algn="just" rtl="0">
              <a:spcBef>
                <a:spcPts val="0"/>
              </a:spcBef>
              <a:spcAft>
                <a:spcPts val="0"/>
              </a:spcAft>
              <a:buClr>
                <a:schemeClr val="dk1"/>
              </a:buClr>
              <a:buSzPts val="1800"/>
              <a:buChar char="-"/>
            </a:pPr>
            <a:r>
              <a:rPr lang="vi-VN" sz="2400">
                <a:solidFill>
                  <a:schemeClr val="dk1"/>
                </a:solidFill>
                <a:latin typeface="+mn-lt"/>
              </a:rPr>
              <a:t>Cách cắt tỉa:</a:t>
            </a:r>
          </a:p>
          <a:p>
            <a:pPr marL="914400" lvl="1" indent="-342900" algn="just">
              <a:buClr>
                <a:schemeClr val="dk1"/>
              </a:buClr>
              <a:buSzPts val="1800"/>
              <a:buChar char="-"/>
            </a:pPr>
            <a:r>
              <a:rPr lang="vi-VN" sz="2400">
                <a:solidFill>
                  <a:schemeClr val="dk1"/>
                </a:solidFill>
                <a:latin typeface="+mn-lt"/>
              </a:rPr>
              <a:t>Kiểm tra trước giá trị </a:t>
            </a:r>
            <a:r>
              <a:rPr lang="vi-VN" sz="2400" b="1">
                <a:solidFill>
                  <a:schemeClr val="dk1"/>
                </a:solidFill>
                <a:latin typeface="+mn-lt"/>
              </a:rPr>
              <a:t>giáo viên</a:t>
            </a:r>
            <a:r>
              <a:rPr lang="vi-VN" sz="2400">
                <a:solidFill>
                  <a:schemeClr val="dk1"/>
                </a:solidFill>
                <a:latin typeface="+mn-lt"/>
              </a:rPr>
              <a:t> khi gán có thỏa mãn không. Thỏa mãn nếu </a:t>
            </a:r>
            <a:r>
              <a:rPr lang="vi-VN" sz="2400" b="1">
                <a:solidFill>
                  <a:schemeClr val="dk1"/>
                </a:solidFill>
                <a:latin typeface="+mn-lt"/>
              </a:rPr>
              <a:t>lớp-môn</a:t>
            </a:r>
            <a:r>
              <a:rPr lang="vi-VN" sz="2400">
                <a:solidFill>
                  <a:schemeClr val="dk1"/>
                </a:solidFill>
                <a:latin typeface="+mn-lt"/>
              </a:rPr>
              <a:t> chưa được gián giáo viên, nếu không, ngừng duyệt tiếp.</a:t>
            </a:r>
          </a:p>
          <a:p>
            <a:pPr marL="914400" lvl="1" indent="-342900" algn="just">
              <a:buClr>
                <a:schemeClr val="dk1"/>
              </a:buClr>
              <a:buSzPts val="1800"/>
              <a:buChar char="-"/>
            </a:pPr>
            <a:r>
              <a:rPr lang="vi-VN" sz="2400">
                <a:solidFill>
                  <a:schemeClr val="dk1"/>
                </a:solidFill>
                <a:latin typeface="+mn-lt"/>
              </a:rPr>
              <a:t>Tại một nhánh, giá trị mục tiêu tạm thời là </a:t>
            </a:r>
            <a:r>
              <a:rPr lang="vi-VN" sz="2400" b="1">
                <a:solidFill>
                  <a:schemeClr val="dk1"/>
                </a:solidFill>
                <a:latin typeface="+mn-lt"/>
              </a:rPr>
              <a:t>temp_objective</a:t>
            </a:r>
            <a:r>
              <a:rPr lang="vi-VN" sz="2400">
                <a:solidFill>
                  <a:schemeClr val="dk1"/>
                </a:solidFill>
                <a:latin typeface="+mn-lt"/>
              </a:rPr>
              <a:t>, nhánh duyệt hiện tại chỉ duyệt tiếp nếu có thể cho lời giải tốt hơn: </a:t>
            </a:r>
          </a:p>
          <a:p>
            <a:pPr marL="1371600" lvl="2" indent="-342900" algn="just">
              <a:buClr>
                <a:schemeClr val="dk1"/>
              </a:buClr>
              <a:buSzPts val="1800"/>
              <a:buChar char="-"/>
            </a:pPr>
            <a:r>
              <a:rPr lang="vi-VN" sz="2400" b="1">
                <a:solidFill>
                  <a:schemeClr val="dk1"/>
                </a:solidFill>
                <a:latin typeface="+mn-lt"/>
              </a:rPr>
              <a:t>temp_objective</a:t>
            </a:r>
            <a:r>
              <a:rPr lang="vi-VN" sz="2400">
                <a:solidFill>
                  <a:schemeClr val="dk1"/>
                </a:solidFill>
                <a:latin typeface="+mn-lt"/>
              </a:rPr>
              <a:t> + </a:t>
            </a:r>
            <a:r>
              <a:rPr lang="vi-VN" sz="2400" b="1">
                <a:solidFill>
                  <a:schemeClr val="dk1"/>
                </a:solidFill>
                <a:latin typeface="+mn-lt"/>
              </a:rPr>
              <a:t>max_remaining</a:t>
            </a:r>
            <a:r>
              <a:rPr lang="vi-VN" sz="2400">
                <a:solidFill>
                  <a:schemeClr val="dk1"/>
                </a:solidFill>
                <a:latin typeface="+mn-lt"/>
              </a:rPr>
              <a:t> &gt; </a:t>
            </a:r>
            <a:r>
              <a:rPr lang="vi-VN" sz="2400" b="1">
                <a:solidFill>
                  <a:schemeClr val="dk1"/>
                </a:solidFill>
                <a:latin typeface="+mn-lt"/>
              </a:rPr>
              <a:t>objective_value</a:t>
            </a:r>
            <a:endParaRPr lang="vi-VN" sz="2400">
              <a:solidFill>
                <a:schemeClr val="dk1"/>
              </a:solidFill>
              <a:latin typeface="+mn-lt"/>
            </a:endParaRPr>
          </a:p>
          <a:p>
            <a:pPr marL="571500" lvl="1" algn="just">
              <a:buClr>
                <a:schemeClr val="dk1"/>
              </a:buClr>
              <a:buSzPts val="1800"/>
            </a:pPr>
            <a:r>
              <a:rPr lang="vi-VN" sz="2400">
                <a:solidFill>
                  <a:schemeClr val="dk1"/>
                </a:solidFill>
                <a:latin typeface="+mn-lt"/>
              </a:rPr>
              <a:t>    nếu không thì ngừng duyệt. </a:t>
            </a:r>
          </a:p>
          <a:p>
            <a:pPr marL="1371600" lvl="2" indent="-342900" algn="just">
              <a:buClr>
                <a:schemeClr val="dk1"/>
              </a:buClr>
              <a:buSzPts val="1800"/>
              <a:buChar char="-"/>
            </a:pPr>
            <a:r>
              <a:rPr lang="vi-VN" sz="2400" b="1">
                <a:solidFill>
                  <a:schemeClr val="dk1"/>
                </a:solidFill>
                <a:latin typeface="+mn-lt"/>
              </a:rPr>
              <a:t>max_remaining</a:t>
            </a:r>
            <a:r>
              <a:rPr lang="vi-VN" sz="2400">
                <a:solidFill>
                  <a:schemeClr val="dk1"/>
                </a:solidFill>
                <a:latin typeface="+mn-lt"/>
              </a:rPr>
              <a:t> là số lớp còn lại có thể gán tối đa.</a:t>
            </a:r>
          </a:p>
          <a:p>
            <a:pPr marL="571500" lvl="1" algn="just">
              <a:buClr>
                <a:schemeClr val="dk1"/>
              </a:buClr>
              <a:buSzPts val="1800"/>
            </a:pPr>
            <a:endParaRPr lang="vi-VN" sz="2400">
              <a:solidFill>
                <a:schemeClr val="dk1"/>
              </a:solidFill>
              <a:latin typeface="Palatino Linotype" panose="02040502050505030304" pitchFamily="18" charset="0"/>
            </a:endParaRPr>
          </a:p>
        </p:txBody>
      </p:sp>
    </p:spTree>
    <p:extLst>
      <p:ext uri="{BB962C8B-B14F-4D97-AF65-F5344CB8AC3E}">
        <p14:creationId xmlns:p14="http://schemas.microsoft.com/office/powerpoint/2010/main" val="349223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56">
            <a:extLst>
              <a:ext uri="{FF2B5EF4-FFF2-40B4-BE49-F238E27FC236}">
                <a16:creationId xmlns:a16="http://schemas.microsoft.com/office/drawing/2014/main" id="{D44DE687-D6A0-3361-0DF1-D0D4A325E727}"/>
              </a:ext>
            </a:extLst>
          </p:cNvPr>
          <p:cNvPicPr>
            <a:picLocks noChangeAspect="1"/>
          </p:cNvPicPr>
          <p:nvPr/>
        </p:nvPicPr>
        <p:blipFill rotWithShape="1">
          <a:blip r:embed="rId2"/>
          <a:srcRect t="14773"/>
          <a:stretch/>
        </p:blipFill>
        <p:spPr>
          <a:xfrm>
            <a:off x="20" y="10"/>
            <a:ext cx="12191981" cy="6857990"/>
          </a:xfrm>
          <a:prstGeom prst="rect">
            <a:avLst/>
          </a:prstGeom>
        </p:spPr>
      </p:pic>
      <p:sp>
        <p:nvSpPr>
          <p:cNvPr id="71" name="Rectangle 6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2D6D7BC-BA9B-43D2-BF1E-DA9553098703}"/>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b="1">
                <a:ln w="22225">
                  <a:solidFill>
                    <a:schemeClr val="tx1"/>
                  </a:solidFill>
                  <a:miter lim="800000"/>
                </a:ln>
              </a:rPr>
              <a:t>2. </a:t>
            </a:r>
            <a:r>
              <a:rPr lang="en-US" sz="6600" b="1" err="1">
                <a:ln w="22225">
                  <a:solidFill>
                    <a:schemeClr val="tx1"/>
                  </a:solidFill>
                  <a:miter lim="800000"/>
                </a:ln>
              </a:rPr>
              <a:t>Các</a:t>
            </a:r>
            <a:r>
              <a:rPr lang="en-US" sz="6600" b="1">
                <a:ln w="22225">
                  <a:solidFill>
                    <a:schemeClr val="tx1"/>
                  </a:solidFill>
                  <a:miter lim="800000"/>
                </a:ln>
              </a:rPr>
              <a:t> </a:t>
            </a:r>
            <a:r>
              <a:rPr lang="en-US" sz="6600" b="1" err="1">
                <a:ln w="22225">
                  <a:solidFill>
                    <a:schemeClr val="tx1"/>
                  </a:solidFill>
                  <a:miter lim="800000"/>
                </a:ln>
              </a:rPr>
              <a:t>hướng</a:t>
            </a:r>
            <a:r>
              <a:rPr lang="en-US" sz="6600" b="1">
                <a:ln w="22225">
                  <a:solidFill>
                    <a:schemeClr val="tx1"/>
                  </a:solidFill>
                  <a:miter lim="800000"/>
                </a:ln>
              </a:rPr>
              <a:t> </a:t>
            </a:r>
            <a:r>
              <a:rPr lang="en-US" sz="6600" b="1" err="1">
                <a:ln w="22225">
                  <a:solidFill>
                    <a:schemeClr val="tx1"/>
                  </a:solidFill>
                  <a:miter lim="800000"/>
                </a:ln>
              </a:rPr>
              <a:t>giải</a:t>
            </a:r>
            <a:r>
              <a:rPr lang="en-US" sz="6600" b="1">
                <a:ln w="22225">
                  <a:solidFill>
                    <a:schemeClr val="tx1"/>
                  </a:solidFill>
                  <a:miter lim="800000"/>
                </a:ln>
              </a:rPr>
              <a:t> </a:t>
            </a:r>
            <a:r>
              <a:rPr lang="en-US" sz="6600" b="1" err="1">
                <a:ln w="22225">
                  <a:solidFill>
                    <a:schemeClr val="tx1"/>
                  </a:solidFill>
                  <a:miter lim="800000"/>
                </a:ln>
              </a:rPr>
              <a:t>quyết</a:t>
            </a:r>
            <a:r>
              <a:rPr lang="en-US" sz="6600" b="1">
                <a:ln w="22225">
                  <a:solidFill>
                    <a:schemeClr val="tx1"/>
                  </a:solidFill>
                  <a:miter lim="800000"/>
                </a:ln>
              </a:rPr>
              <a:t> </a:t>
            </a:r>
            <a:r>
              <a:rPr lang="en-US" sz="6600" b="1" err="1">
                <a:ln w="22225">
                  <a:solidFill>
                    <a:schemeClr val="tx1"/>
                  </a:solidFill>
                  <a:miter lim="800000"/>
                </a:ln>
              </a:rPr>
              <a:t>bài</a:t>
            </a:r>
            <a:r>
              <a:rPr lang="en-US" sz="6600" b="1">
                <a:ln w="22225">
                  <a:solidFill>
                    <a:schemeClr val="tx1"/>
                  </a:solidFill>
                  <a:miter lim="800000"/>
                </a:ln>
              </a:rPr>
              <a:t> </a:t>
            </a:r>
            <a:r>
              <a:rPr lang="en-US" sz="6600" b="1" err="1">
                <a:ln w="22225">
                  <a:solidFill>
                    <a:schemeClr val="tx1"/>
                  </a:solidFill>
                  <a:miter lim="800000"/>
                </a:ln>
              </a:rPr>
              <a:t>toán</a:t>
            </a:r>
            <a:endParaRPr lang="en-US" sz="6600" b="1">
              <a:ln w="22225">
                <a:solidFill>
                  <a:schemeClr val="tx1"/>
                </a:solidFill>
                <a:miter lim="800000"/>
              </a:ln>
            </a:endParaRPr>
          </a:p>
        </p:txBody>
      </p:sp>
      <p:sp>
        <p:nvSpPr>
          <p:cNvPr id="72" name="Rectangle: Rounded Corners 6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9549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9D3B1A3CBCA94C9C619CD08E0E4046" ma:contentTypeVersion="14" ma:contentTypeDescription="Create a new document." ma:contentTypeScope="" ma:versionID="4cff39f7d2fe104790ae77ac48af0c67">
  <xsd:schema xmlns:xsd="http://www.w3.org/2001/XMLSchema" xmlns:xs="http://www.w3.org/2001/XMLSchema" xmlns:p="http://schemas.microsoft.com/office/2006/metadata/properties" xmlns:ns3="520977d3-e5b6-4195-9522-2071cc7a7d60" xmlns:ns4="ff7972f0-e6b1-4e81-bd6d-6d5a7ea56092" targetNamespace="http://schemas.microsoft.com/office/2006/metadata/properties" ma:root="true" ma:fieldsID="483a81339c7a70338b4bf9f7e147cabc" ns3:_="" ns4:_="">
    <xsd:import namespace="520977d3-e5b6-4195-9522-2071cc7a7d60"/>
    <xsd:import namespace="ff7972f0-e6b1-4e81-bd6d-6d5a7ea5609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0977d3-e5b6-4195-9522-2071cc7a7d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f7972f0-e6b1-4e81-bd6d-6d5a7ea5609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520977d3-e5b6-4195-9522-2071cc7a7d6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0CB5D7-5803-4905-BCF9-FCEE35498A06}">
  <ds:schemaRefs>
    <ds:schemaRef ds:uri="520977d3-e5b6-4195-9522-2071cc7a7d60"/>
    <ds:schemaRef ds:uri="ff7972f0-e6b1-4e81-bd6d-6d5a7ea560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7F16B91-156F-4EB3-A50B-CEDCA0AA0CA8}">
  <ds:schemaRefs>
    <ds:schemaRef ds:uri="520977d3-e5b6-4195-9522-2071cc7a7d60"/>
    <ds:schemaRef ds:uri="ff7972f0-e6b1-4e81-bd6d-6d5a7ea5609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3DA856D-EE57-4CC0-8DAC-0A7834EC7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Màn hình rộng</PresentationFormat>
  <Slides>50</Slides>
  <Notes>0</Notes>
  <HiddenSlides>0</HiddenSlides>
  <ScaleCrop>false</ScaleCrop>
  <HeadingPairs>
    <vt:vector size="4" baseType="variant">
      <vt:variant>
        <vt:lpstr>Chủ đề</vt:lpstr>
      </vt:variant>
      <vt:variant>
        <vt:i4>5</vt:i4>
      </vt:variant>
      <vt:variant>
        <vt:lpstr>Tiêu đề Bản chiếu</vt:lpstr>
      </vt:variant>
      <vt:variant>
        <vt:i4>50</vt:i4>
      </vt:variant>
    </vt:vector>
  </HeadingPairs>
  <TitlesOfParts>
    <vt:vector size="55" baseType="lpstr">
      <vt:lpstr>Office Theme</vt:lpstr>
      <vt:lpstr>Office Theme</vt:lpstr>
      <vt:lpstr>Office Theme</vt:lpstr>
      <vt:lpstr>Office Theme</vt:lpstr>
      <vt:lpstr>Office Theme</vt:lpstr>
      <vt:lpstr>Bản trình bày PowerPoint</vt:lpstr>
      <vt:lpstr>CLASS_COURSES_TIMETABLE</vt:lpstr>
      <vt:lpstr>Thành viên trong nhóm</vt:lpstr>
      <vt:lpstr>Mục lục </vt:lpstr>
      <vt:lpstr>1. Giới thiệu bài toán</vt:lpstr>
      <vt:lpstr>Bản trình bày PowerPoint</vt:lpstr>
      <vt:lpstr>Bản trình bày PowerPoint</vt:lpstr>
      <vt:lpstr>Bản trình bày PowerPoint</vt:lpstr>
      <vt:lpstr>2. Các hướng giải quyết bài toán</vt:lpstr>
      <vt:lpstr>Bản trình bày PowerPoint</vt:lpstr>
      <vt:lpstr>Bản trình bày PowerPoint</vt:lpstr>
      <vt:lpstr>2.1 Phương pháp quay lui và nhánh cận </vt:lpstr>
      <vt:lpstr>2.2 Phương pháp Constraint Programming</vt:lpstr>
      <vt:lpstr>Bản trình bày PowerPoint</vt:lpstr>
      <vt:lpstr>Bản trình bày PowerPoint</vt:lpstr>
      <vt:lpstr>Bản trình bày PowerPoint</vt:lpstr>
      <vt:lpstr>Bản trình bày PowerPoint</vt:lpstr>
      <vt:lpstr>Bản trình bày PowerPoint</vt:lpstr>
      <vt:lpstr>2.3 Phương pháp Interger Programing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2.4 Phương pháp tham lam</vt:lpstr>
      <vt:lpstr>Áp dụng vào bài toán: + Xây dựng các bộ (Lớp - Môn - Số tiết), lưu vào một mảng và sắp xếp mảng theo Số tiết tăng dần. + Duyệt qua tất cả các bộ (Lớp - Môn - Số tiết), với mỗi bộ, tìm ra danh sách các giáo viên có thể dạy Môn làm danh sách ứng cử viên. + Tìm ra ứng cử viên tốt nhất là giáo viên đang dạy ít tiết nhất. + Lúc này, chúng ta có các bộ ( Lớp - Môn - Số tiết - Giáo viên). Thực hiện tìm kiếm tiết bắt đầu phù hợp bằng cách kiểm tra các điều kiện ràng buộc:    . Ràng buộc lớp trong tiết đó không được sử dụng bởi môn-giáo viên khác.    . Ràng buộc giáo viên trong tiết đó không dạy lớp khác.    . Ràng buộc tiết được gán trong cùng một buổi.   </vt:lpstr>
      <vt:lpstr>Biến: Tạo 2 mảng 2 chiều lưu danh sách 60 tiết của giáo viên và lớp:       + Classtable (N x 60) = {0,1}       + Teacher_periods (T x 60) = {0,…, 60}  Ràng buộc:       + Lớp không trùng lặp: Classtable[n, start:end] == 0 với n là lớp đang xét       + Giáo viên trùng lặp: Teacher_periods[t, start:end] == 0 với t là giáo viên đang xét       + Tiết cùng một buổi: start / 6 == end / 6</vt:lpstr>
      <vt:lpstr>Nhận xét: + Thuật toán đơn giản, dễ triển khai. + Tốc độ thực hiện thuật toán khá nhanh. + Kết quả đạt được chưa chắc đúng với kết quả tối ưu. =&gt; Phù hợp với bài toán có không gian tìm kiếm lớn vì có tốc độ cao, đơn giản nhưng chỉ đưa ra lời giải chấp nhận được, chưa chắc là lời giải tối ưu.</vt:lpstr>
      <vt:lpstr>Bản trình bày PowerPoint</vt:lpstr>
      <vt:lpstr>2.5 Phương pháp Meta Heuristic - Tabu Search</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3. So sánh và kết luận</vt:lpstr>
      <vt:lpstr>Bản trình bày PowerPoint</vt:lpstr>
      <vt:lpstr>Bản trình bày PowerPoint</vt:lpstr>
      <vt:lpstr>Bản trình bày PowerPoint</vt:lpstr>
      <vt:lpstr>Bản trình bày PowerPoint</vt:lpstr>
      <vt:lpstr>Bản trình bày PowerPoint</vt:lpstr>
      <vt:lpstr>Thực nghiệm: + Môi trường: Laptop ThinkPad T14 CPU Ryzen 7 4650U, 16GB RAM. Kết quả:      </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Phong TT &amp; QTTH</dc:creator>
  <dc:description/>
  <cp:revision>6</cp:revision>
  <dcterms:created xsi:type="dcterms:W3CDTF">2020-12-31T09:57:48Z</dcterms:created>
  <dcterms:modified xsi:type="dcterms:W3CDTF">2024-06-19T06:59:59Z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0x0101006D9D3B1A3CBCA94C9C619CD08E0E4046</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9</vt:i4>
  </property>
</Properties>
</file>